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14" r:id="rId3"/>
    <p:sldId id="409" r:id="rId4"/>
    <p:sldId id="415" r:id="rId5"/>
    <p:sldId id="416" r:id="rId6"/>
    <p:sldId id="417" r:id="rId7"/>
    <p:sldId id="418" r:id="rId9"/>
    <p:sldId id="419" r:id="rId10"/>
    <p:sldId id="420" r:id="rId11"/>
    <p:sldId id="421" r:id="rId12"/>
    <p:sldId id="41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A4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0"/>
        <p:guide pos="3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85695" y="4551045"/>
            <a:ext cx="794194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过关测试卷</a:t>
            </a:r>
            <a:r>
              <a:rPr lang="en-US" altLang="zh-C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 模块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七 第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测试卷</a:t>
            </a:r>
            <a:endParaRPr lang="zh-CN" alt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570865" y="270510"/>
            <a:ext cx="158623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0865" y="271780"/>
            <a:ext cx="137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Ⅰ. 听力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0975" y="1056640"/>
            <a:ext cx="5580380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1-5 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6-10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11-15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16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17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18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19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20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1930" y="1057910"/>
            <a:ext cx="3712845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ACBAC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BCCAA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BCACB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America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three/3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food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new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expensive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60325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325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Ⅱ. 选择填空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1725" y="1535430"/>
            <a:ext cx="558038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1-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5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26-30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31-35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8155" y="1535430"/>
            <a:ext cx="30435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CAACA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BCBAC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ABBCC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86995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995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Ⅲ. 完形填空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6640" y="1590675"/>
            <a:ext cx="55803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36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40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41-45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6160" y="1618615"/>
            <a:ext cx="37128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ACCBA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BBCAB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70104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104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Ⅳ. 阅读理解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1725" y="1088390"/>
            <a:ext cx="558038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46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50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51-55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56-60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61-65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66-70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2275" y="1088390"/>
            <a:ext cx="335343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CACDB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DBCDB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BACCA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CBCDA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CDAEB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655" y="879475"/>
            <a:ext cx="1152334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71. 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72.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br>
              <a:rPr lang="en-US" sz="3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73. _________________________________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74. 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75. __________________________________________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en-US" sz="3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4549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549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Ⅴ. 情景交际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230" y="879475"/>
            <a:ext cx="105403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Tony, could you tell me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if/whether you will go to Beijing tomorrow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Would you mind teaching me English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Please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yourself to some fish</a:t>
            </a:r>
            <a:r>
              <a:rPr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Lisa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I’m not sure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when Sally will come.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Who arrived at/got to/came to school earliest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this morning?</a:t>
            </a:r>
            <a:endParaRPr lang="en-US" sz="3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2140" y="1074420"/>
            <a:ext cx="110832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76.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77.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78.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79. 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80.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1214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214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Ⅵ. 看图写话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6520" y="1075055"/>
            <a:ext cx="108261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girl/She cut the pears into pieces.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boy/He had (a bowl of) noodles for supper.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Dumplings are Jack’s favorite Chinese food./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Jack’s favorite Chinese food is </a:t>
            </a:r>
            <a:r>
              <a:rPr lang="en-US" sz="36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jiaozi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boy/He is putting some honey on the bread now.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It’s polite to eat up the food on your/the plate.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656590" y="271780"/>
            <a:ext cx="2163445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0720" y="283210"/>
            <a:ext cx="213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Ⅶ. 短文填空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3295" y="1123315"/>
            <a:ext cx="49295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81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82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83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84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7245" y="1112520"/>
            <a:ext cx="371284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special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invited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carefully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guests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145" y="1160145"/>
            <a:ext cx="49295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86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87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88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89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90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3285" y="1192530"/>
            <a:ext cx="371284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began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but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car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believe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remember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160" y="657225"/>
            <a:ext cx="1059053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4000"/>
              </a:lnSpc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Dear Bruce,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711200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I’d like to tell you how to cook scrambled eggs with tomatoes.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Yours,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Li Ping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	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69570" y="195580"/>
            <a:ext cx="2163445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8160" y="196850"/>
            <a:ext cx="213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Ⅷ. 书面表达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" y="1170305"/>
            <a:ext cx="1117663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11200" algn="just" fontAlgn="auto">
              <a:lnSpc>
                <a:spcPts val="4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              It is very easy.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711200" algn="just" fontAlgn="auto">
              <a:lnSpc>
                <a:spcPts val="4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First, wash a tomato and cut it up, and beat two eggs. Next, put some oil in the pan, and add the beaten eggs. Fry it for a few minutes, and then put it into a bowl. After that, add some oil into the pan again and fry the tomato. After a moment, add some salt and sugar. Finally, add the cooked egg and fry it with the tomato. Now the scrambled eggs with tomato is ready. You can enjoy it.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711200" algn="just" fontAlgn="auto">
              <a:lnSpc>
                <a:spcPts val="4000"/>
              </a:lnSpc>
            </a:pP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演示</Application>
  <PresentationFormat>宽屏</PresentationFormat>
  <Paragraphs>129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City</cp:lastModifiedBy>
  <cp:revision>282</cp:revision>
  <dcterms:created xsi:type="dcterms:W3CDTF">2019-06-19T02:08:00Z</dcterms:created>
  <dcterms:modified xsi:type="dcterms:W3CDTF">2022-01-10T02:36:22Z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636EA66FAAB546D78DFF8CABB4E3F2EC</vt:lpwstr>
  </property>
</Properties>
</file>