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14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第一章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8035" y="1332230"/>
            <a:ext cx="1054989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Shenzhou Ⅻ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carried three astronauts(宇航员) into space, and they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three months there.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spent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prepared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took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090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5040" y="1069340"/>
            <a:ext cx="1019175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你觉得对方的提议听起来很棒，你可以这样说：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!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你和Bruce久别重逢，你想了解他的近况，可以这样问：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 Bruce?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4115" y="2007235"/>
            <a:ext cx="31280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Sounds great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1260" y="4495165"/>
            <a:ext cx="43465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 are you doing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0080" y="1056640"/>
            <a:ext cx="109124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你想邀请你的朋友这周末去参观博物馆，你可以这样说：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May I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妈妈想知道这个鱼肉尝起来怎么样，她会这样问你：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3745" y="2820035"/>
            <a:ext cx="87179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invite you to visit the museum this weekend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479925"/>
            <a:ext cx="47205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 does the fish taste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25905" y="1574165"/>
            <a:ext cx="9189085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得知运动会被取消，你会这样表示遗憾：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!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6570" y="2407920"/>
            <a:ext cx="34055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a pity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850265"/>
            <a:ext cx="101155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看起来很激动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去看电影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邀请某人做某事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我最喜欢的电影之一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度过夜晚  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为某人准备某物  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3525" y="883920"/>
            <a:ext cx="58102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look excited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go to the movies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invite sb. to do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one of my favorite movies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spend the evening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prepare sth. for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6990" y="862330"/>
            <a:ext cx="101155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向某人道谢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在我来这的路上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9. 感到失望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有能力做某事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11. 一张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的票/劵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12. 尝起来很美味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7260" y="895985"/>
            <a:ext cx="55308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say thanks to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on my way here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feel disappointed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be able to do sth.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a ticket to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taste delicious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750" y="1303655"/>
            <a:ext cx="105029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China called on the US to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/ɪn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vaɪt/ WHO experts to study the origins(起源) of COVID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19.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Doctors and nurses have made great contributions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(贡献). We must say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to them.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8300" y="1457325"/>
            <a:ext cx="14471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invite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5560" y="3932555"/>
            <a:ext cx="18237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thanks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6605" y="1109345"/>
            <a:ext cx="105035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The children were very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(disappoint) because they couldn’t go to the zoo.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sz="36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Luosifen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popular for its terrible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/smel/ but good taste.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I went to see the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/f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ɪ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lm/ </a:t>
            </a:r>
            <a:r>
              <a:rPr sz="36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Hi, Mom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last night.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3445" y="1242060"/>
            <a:ext cx="29527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disappointed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2935" y="2898775"/>
            <a:ext cx="14674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smell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5995" y="4537710"/>
            <a:ext cx="14674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film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5860" y="1143635"/>
            <a:ext cx="1009904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—Hello, Li Lin!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—Very well. Thank you.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 are you doing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How do you do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What are you doing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1915" y="158305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0765" y="1045210"/>
            <a:ext cx="989203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—I’m not good at English. Miss Liu always helps me with it.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—You should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say sorry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say thank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thank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820" y="14846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7115" y="1476375"/>
            <a:ext cx="9719945" cy="2143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His voice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as if(好像) he has a cold.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feels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sounds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seems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170" y="191579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6980" y="814070"/>
            <a:ext cx="998664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—Because of the heavy rain, we didn’t go fishing yesterday.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!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Have a good time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What a pity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You’re so lucky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5895" y="12534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WPS 演示</Application>
  <PresentationFormat>宽屏</PresentationFormat>
  <Paragraphs>125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242</cp:revision>
  <dcterms:created xsi:type="dcterms:W3CDTF">2019-06-19T02:08:00Z</dcterms:created>
  <dcterms:modified xsi:type="dcterms:W3CDTF">2022-01-11T01:47:38Z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