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51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6"/>
        <p:guide pos="39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4745" y="1035050"/>
            <a:ext cx="9936480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—What did you see in the park when you were flying kites?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—I saw many women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They danced very well.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singing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dancing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running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0800" y="137541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8260" y="1052830"/>
            <a:ext cx="967676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假如你是Penny，打电话时，你可以这样表明自己的身份：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Hello!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你想知道Peter在担心什么，可以这样问他：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Peter,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1450" y="2817495"/>
            <a:ext cx="51879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This is Penny (speaking)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8285" y="4481830"/>
            <a:ext cx="62725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are you worried about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2310" y="1089660"/>
            <a:ext cx="108464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你在公共场合讲英语时总是会紧张，可以这样告诉朋友：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 always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你想知道对方的电脑是否出了故障，可以这样问：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with your computer?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34285" y="2870835"/>
            <a:ext cx="91662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get nervous when I speak English in public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2340" y="4535805"/>
            <a:ext cx="5202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there anything wrong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61770" y="1502410"/>
            <a:ext cx="900303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同桌牙疼得难受，你想建议他去看牙医，可以这样说：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Why not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5535" y="3298190"/>
            <a:ext cx="52025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go to see a/the dentist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16685" y="1279525"/>
            <a:ext cx="938212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进行一次测试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发表演讲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变得焦虑、紧张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感觉更放松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3370" y="1296035"/>
            <a:ext cx="464502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have a test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make/give a speech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get/become nervous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feel more relaxed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3030" y="1357630"/>
            <a:ext cx="943673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遵从牙医的建议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卧病在床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从自行车上摔下来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躺在路上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9820" y="1390650"/>
            <a:ext cx="591058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follow the dentist’s advice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be ill in bed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fall off the bike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lie on the road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5450" y="824865"/>
            <a:ext cx="1131697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Kelly was so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nɜː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(r)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vəs/ about her exam that she couldn’t sleep.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Rachael is lying in the sun. She looks very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(relax) and happy.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doctor writes books and gives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(speech) about preventing disease.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956945"/>
            <a:ext cx="18472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nervous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3690" y="2599055"/>
            <a:ext cx="18745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relaxed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7693025" y="4259580"/>
            <a:ext cx="20916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speeches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6135" y="1373505"/>
            <a:ext cx="105537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Most children are afraid of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(go) out alone at night. 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She finally passed her driving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/test/ after three years of trying.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9125" y="1522730"/>
            <a:ext cx="14751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going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9055" y="3145790"/>
            <a:ext cx="1285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test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20" y="1292225"/>
            <a:ext cx="100990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Though Uncle Zhao never went to school,  he has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knowledge of Chinese history.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famous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rich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poor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0975" y="17316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094740"/>
            <a:ext cx="10755630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—What did you miss most about China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 were living in America?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—The food.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if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because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when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534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8065" y="1427480"/>
            <a:ext cx="1020254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When my son still wasn’t home by 1:00 a.m. on a weeknight, I got so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frightened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worried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relaxed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8570" y="176784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3770" y="1382395"/>
            <a:ext cx="10285095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The sentence structure of “They are talking.” is “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”.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S+V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S+V+O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S+V+P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2685" y="17843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2299</Words>
  <Application>WPS 演示</Application>
  <PresentationFormat>宽屏</PresentationFormat>
  <Paragraphs>114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281</cp:revision>
  <dcterms:created xsi:type="dcterms:W3CDTF">2019-06-19T02:08:00Z</dcterms:created>
  <dcterms:modified xsi:type="dcterms:W3CDTF">2022-01-11T09:40:39Z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