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58" r:id="rId5"/>
    <p:sldId id="427" r:id="rId6"/>
    <p:sldId id="428" r:id="rId7"/>
    <p:sldId id="421" r:id="rId8"/>
    <p:sldId id="430" r:id="rId9"/>
    <p:sldId id="431" r:id="rId10"/>
    <p:sldId id="432" r:id="rId11"/>
    <p:sldId id="433" r:id="rId12"/>
    <p:sldId id="452" r:id="rId13"/>
    <p:sldId id="453" r:id="rId14"/>
    <p:sldId id="454" r:id="rId15"/>
    <p:sldId id="455" r:id="rId16"/>
    <p:sldId id="456" r:id="rId17"/>
    <p:sldId id="41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3"/>
        <p:guide pos="386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4.xml"/><Relationship Id="rId2" Type="http://schemas.openxmlformats.org/officeDocument/2006/relationships/image" Target="../media/image3.png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8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模块五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三章 第二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34745" y="969010"/>
            <a:ext cx="10217785" cy="4579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—The School Art Festival is coming. What are you going to do?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—Oh, we’re going to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 painting show in the school hall.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put on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put out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put up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1435" y="12763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51935" y="3664585"/>
            <a:ext cx="425640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always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get, when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07870" y="4454525"/>
            <a:ext cx="860933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boy/He always gets nervous when he gives/makes a speech.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33595" y="873760"/>
            <a:ext cx="2828925" cy="2838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92345" y="3910330"/>
            <a:ext cx="237490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in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mood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8625" y="4771390"/>
            <a:ext cx="648652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girl/She is in a good mood.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0" y="1062355"/>
            <a:ext cx="2828925" cy="2800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45610" y="3992880"/>
            <a:ext cx="394017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there be, behind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02790" y="4871085"/>
            <a:ext cx="84302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There are many flowers behind the house.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2805" y="1226185"/>
            <a:ext cx="2867025" cy="2790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37735" y="3648710"/>
            <a:ext cx="262064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want, buy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4485" y="4474210"/>
            <a:ext cx="923417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girl wants to buy a book for her sister’s birthday./She wants to buy her sister a book.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3120" y="870585"/>
            <a:ext cx="2809875" cy="2809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21810" y="3917950"/>
            <a:ext cx="335089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green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spring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76550" y="4779010"/>
            <a:ext cx="62160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trees turn green in spring.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3260" y="1098550"/>
            <a:ext cx="2809875" cy="2819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8225" y="1347470"/>
            <a:ext cx="1011555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对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有信心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处于不好的情绪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为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感到骄傲、自豪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给某人一个惊喜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34000" y="1380490"/>
            <a:ext cx="581977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be confident about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in a bad mood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be proud of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give sb. a surprise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4935" y="1330960"/>
            <a:ext cx="1011555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互相帮助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表演一部短剧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7. 在英语角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8. 为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做好准备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99075" y="1330960"/>
            <a:ext cx="530542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help each other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put on a short play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at the English Corner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get ready for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1060" y="1123315"/>
            <a:ext cx="1055243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My mother is a nurse and she takes care of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people in a hospital.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Chinese players performed so well at the Tokyo Olympics,  and we Chinese are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/praʊd/ of them.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46640" y="1256030"/>
            <a:ext cx="11080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sick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55815" y="3733800"/>
            <a:ext cx="16217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proud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98245" y="888365"/>
            <a:ext cx="1050353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The water was a little cold, but I took a bath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/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'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en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ɪ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weɪ/.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Your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is something that you need to show when you enter(进入) or leave a country.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Both of the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(boss) are so kind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for they often send money to the children in poor areas.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0325" y="1851025"/>
            <a:ext cx="19202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anyway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29890" y="2680335"/>
            <a:ext cx="194183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passport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59250" y="4324350"/>
            <a:ext cx="16935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bosses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4045" y="1248410"/>
            <a:ext cx="1079500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I didn’t tell my mother I would have a party for her birthday because I wanted to give her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a hand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a surprise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a gift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100" y="168783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42340" y="1056640"/>
            <a:ext cx="1017460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—Tina, what are you doing?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—I’m reading an article. It says that staying up late too often may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people’s IQ.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cause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protect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affect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8395" y="14960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3750" y="1090930"/>
            <a:ext cx="1041971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—It’ll be fine this Sunday.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going for a picnic?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—Good idea!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Why not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What about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Shall we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9805" y="15303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4425" y="1254760"/>
            <a:ext cx="975360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The boy is afraid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cross the bridge,  because he is afraid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falling into the river.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to; to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of; to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to; of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3340" y="169418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UNIT_PLACING_PICTURE_USER_VIEWPORT" val="{&quot;height&quot;:4470,&quot;width&quot;:4455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2346</Words>
  <Application>WPS 演示</Application>
  <PresentationFormat>宽屏</PresentationFormat>
  <Paragraphs>116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wi10</cp:lastModifiedBy>
  <cp:revision>293</cp:revision>
  <dcterms:created xsi:type="dcterms:W3CDTF">2019-06-19T02:08:00Z</dcterms:created>
  <dcterms:modified xsi:type="dcterms:W3CDTF">2022-01-12T00:41:52Z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DA854E076F454A268372EF3349D0905B</vt:lpwstr>
  </property>
</Properties>
</file>