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14" r:id="rId5"/>
    <p:sldId id="427" r:id="rId6"/>
    <p:sldId id="428" r:id="rId7"/>
    <p:sldId id="421" r:id="rId8"/>
    <p:sldId id="430" r:id="rId9"/>
    <p:sldId id="431" r:id="rId10"/>
    <p:sldId id="432" r:id="rId11"/>
    <p:sldId id="433" r:id="rId12"/>
    <p:sldId id="434" r:id="rId13"/>
    <p:sldId id="435" r:id="rId14"/>
    <p:sldId id="41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02"/>
        <p:guide pos="391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模块六 第一章 第一节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8035" y="1332230"/>
            <a:ext cx="1054989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Jack didn’t go to the birthday party last night  because he had much homework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did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to do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doing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4090" y="17716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1185" y="838200"/>
            <a:ext cx="1121727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你想知道坐火车到上海要多长时间，可以这样问乘务员： 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你想知道同桌是否查到郊游的最佳出行方式，可以这样问：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Did you 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3915" y="2611755"/>
            <a:ext cx="96958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How long does it take to go to Shanghai by train</a:t>
            </a:r>
            <a:endParaRPr sz="35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65045" y="5068570"/>
            <a:ext cx="96748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find out the best way to travel on the field trip</a:t>
            </a:r>
            <a:endParaRPr sz="35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7060" y="858520"/>
            <a:ext cx="1091247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你想知道未来会是什么样子的，可以这样问朋友：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What do you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你想告诉对方一些坏消息时，可以这样说：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你想告诉同桌你下周会去平潭玩两天，可以这样说：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 will go on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7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3450" y="1811020"/>
            <a:ext cx="56413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think our future will be like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5180" y="3470910"/>
            <a:ext cx="95180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have some bad news/something bad to tell you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88945" y="5114290"/>
            <a:ext cx="82778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 two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day visit/trip to Pingtan next week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7285" y="866775"/>
            <a:ext cx="1011555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令人激动的消息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春游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去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参观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为期三天的旅行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做决定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选择合适的交通工具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48200" y="899160"/>
            <a:ext cx="617474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exciting news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spring field trip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go on a visit to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a three-day visit/trip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make the/a decision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choose proper vehicles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6990" y="862330"/>
            <a:ext cx="1011555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7. 查明；找出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8. 对某事做出决定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9. 去野外旅行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10. 旅行的最好方式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11. 出发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12. 举办英语角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72100" y="895985"/>
            <a:ext cx="536511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find out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decide on sth.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go on a field trip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the best way to travel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start out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have an English Corner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2630" y="1072515"/>
            <a:ext cx="1081722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Today many people like domestic products(国货) because they’re of good quality(品质) and the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of them is not high.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It’s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(excite) to see that China is the first to land on the far side of the moon.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0910" y="2038350"/>
            <a:ext cx="144716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price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55495" y="3678555"/>
            <a:ext cx="18237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exciting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3785" y="878205"/>
            <a:ext cx="1007364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The man doesn’t have much time. He has to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/tʃuːz/ between the two jobs(工作).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Joe’s grandfather always has a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(wonder) time when he goes fishing.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The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/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'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təʊtl/ population(人口) of Fujian is over 41.5 million.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7630" y="1838325"/>
            <a:ext cx="154686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choose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30490" y="2667635"/>
            <a:ext cx="234315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wonderful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68270" y="4306570"/>
            <a:ext cx="14674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total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65860" y="1143635"/>
            <a:ext cx="1009904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—How much does it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to buy this smartphone?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—Around 3,600 </a:t>
            </a:r>
            <a:r>
              <a:rPr sz="3600" b="1" i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yuan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pay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spend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cost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1915" y="158305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3585" y="1243330"/>
            <a:ext cx="1052068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—What will they do during the winter holiday?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—They will go on a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visit to Hainan.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five days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five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days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five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day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9640" y="16827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12215" y="1311275"/>
            <a:ext cx="971994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It’s very convenient(方便的) for people to book rooms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phone.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in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over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by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8270" y="175069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4430" y="1028700"/>
            <a:ext cx="998664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—You have to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early,  or you’ll be late for the train.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—I will, Mom.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find out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start out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work out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3345" y="146812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2728</Words>
  <Application>WPS 演示</Application>
  <PresentationFormat>宽屏</PresentationFormat>
  <Paragraphs>120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wi10</cp:lastModifiedBy>
  <cp:revision>263</cp:revision>
  <dcterms:created xsi:type="dcterms:W3CDTF">2019-06-19T02:08:00Z</dcterms:created>
  <dcterms:modified xsi:type="dcterms:W3CDTF">2022-01-12T03:46:41Z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