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第一章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180" y="1332230"/>
            <a:ext cx="105498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will the fine weather hold?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—Maybe five days. I’m not sure.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often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long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soon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0" y="3779520"/>
            <a:ext cx="170561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cost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6200" y="4538980"/>
            <a:ext cx="988123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cost(s) the man 350 </a:t>
            </a:r>
            <a:r>
              <a:rPr sz="3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buy a train ticket./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train ticket cost(s) him 350 </a:t>
            </a:r>
            <a:r>
              <a:rPr sz="3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969645"/>
            <a:ext cx="2838450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8460" y="3679190"/>
            <a:ext cx="39674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go on, tomorrow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0640" y="4533900"/>
            <a:ext cx="972248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man/He will go on a five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day visit to Beijing by plane tomorrow.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220" y="880745"/>
            <a:ext cx="282892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76825" y="3942080"/>
            <a:ext cx="14401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5595" y="4866640"/>
            <a:ext cx="90201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paid 180 </a:t>
            </a:r>
            <a:r>
              <a:rPr sz="3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for her/the dress.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945" y="1132205"/>
            <a:ext cx="2800350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1445" y="3732530"/>
            <a:ext cx="442785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book, phone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now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3110" y="4574540"/>
            <a:ext cx="844296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woman/She is booking a room over the phone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9775" y="946785"/>
            <a:ext cx="2828925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36820" y="3910965"/>
            <a:ext cx="17379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take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0155" y="4719320"/>
            <a:ext cx="99110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takes Lily ten minutes to go to school by bike.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810" y="1101090"/>
            <a:ext cx="2781300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2750" y="1381125"/>
            <a:ext cx="877506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订票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硬/软卧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支付；赔偿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空调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5100" y="1381125"/>
            <a:ext cx="425386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 tickets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 hard/soft sleeper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pay for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air conditioner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4830" y="1381125"/>
            <a:ext cx="877506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一间标准房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一张单人床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带浴室的房间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感觉很舒服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0670" y="1381125"/>
            <a:ext cx="521271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 standard room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a single bed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 room with a bathroom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feel comfortable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974725"/>
            <a:ext cx="105029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Thanks to the sacrifice(牺牲) of national heroes,  we can live a happy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(comfort) life now.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My father works hard. He seldom takes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sɪŋɡl/ day off.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5165" y="1922145"/>
            <a:ext cx="26803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comfortable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26270" y="3585845"/>
            <a:ext cx="1704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single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8985" y="1394460"/>
            <a:ext cx="106686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There will be more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(hotel) built near the Beijing Daxing International Airport.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The old house is in a terrible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/kən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dɪʃn/. 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People use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 to keep food cold and fresh.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5745" y="1531620"/>
            <a:ext cx="14230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hotels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8495" y="3205480"/>
            <a:ext cx="21355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condition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9815" y="4015740"/>
            <a:ext cx="14236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fridge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1060" y="851535"/>
            <a:ext cx="10247630" cy="490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—What’s the price of the ticket for the movie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 Your Mark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—We have tickets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35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front seat.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at; for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for;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with; for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3625" y="120840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54150" y="990600"/>
            <a:ext cx="989203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Chinese people don’t need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COVID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19 treatment(治疗)—the government will do 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spend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pay for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pay back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0205" y="14300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2740" y="1272540"/>
            <a:ext cx="93732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The five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star hotel offers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提供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high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comfort and service.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standard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proper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nice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8795" y="17119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915" y="1172210"/>
            <a:ext cx="99866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We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good place to go for a picnic and then talked about what food to bring.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decided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came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cheered 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830" y="1611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演示</Application>
  <PresentationFormat>宽屏</PresentationFormat>
  <Paragraphs>116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281</cp:revision>
  <dcterms:created xsi:type="dcterms:W3CDTF">2019-06-19T02:08:00Z</dcterms:created>
  <dcterms:modified xsi:type="dcterms:W3CDTF">2022-01-12T06:29:54Z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