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1" r:id="rId3"/>
    <p:sldId id="439" r:id="rId4"/>
    <p:sldId id="460" r:id="rId5"/>
    <p:sldId id="427" r:id="rId6"/>
    <p:sldId id="428" r:id="rId7"/>
    <p:sldId id="458" r:id="rId8"/>
    <p:sldId id="452" r:id="rId9"/>
    <p:sldId id="453" r:id="rId10"/>
    <p:sldId id="462" r:id="rId11"/>
    <p:sldId id="454" r:id="rId12"/>
    <p:sldId id="473" r:id="rId14"/>
    <p:sldId id="463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0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第一章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03275" y="1132840"/>
            <a:ext cx="1071054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draw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画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拉；拔出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引起，吸引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b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</a:t>
            </a:r>
            <a:r>
              <a:rPr lang="en-US"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&amp;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打成平局，不分胜负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The dentist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drew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out my tooth easily.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Class One and Class Two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drew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3</a:t>
            </a:r>
            <a:r>
              <a:rPr lang="en-US" sz="3600" b="1"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ea"/>
              </a:rPr>
              <a:t>–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 in the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football match.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1585" y="3742690"/>
            <a:ext cx="6616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1585" y="291338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50925" y="1314450"/>
            <a:ext cx="101981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I’ll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draw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 a map of how to get to my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b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house.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(4) He was waving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挥动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his arms to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draw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their attention.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9705" y="311340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3195" y="145732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67105" y="930910"/>
            <a:ext cx="10307320" cy="5028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cost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花费；值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使失去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生命、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b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健康等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成本，费用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Careless driving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cost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his life．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He put(给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定价/估值) the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cost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at one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hundred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yuan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A small gift can give a lot of pleasure and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doesn’t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cost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much.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3515" y="306387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0025" y="235013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3515" y="445262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1740" y="1075690"/>
            <a:ext cx="973709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筹钱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想出一个好主意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点一份特别的午餐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向某人提供/端上某物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打电话回家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6350" y="1108710"/>
            <a:ext cx="569722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raise money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think of a good/great idea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order a special lunch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serve sth. to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call home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1030" y="866140"/>
            <a:ext cx="1102804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去春游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订一张火车票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建议某人做某事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9. 举办一场演出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盼望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做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11. 收到某人的来信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4810" y="899160"/>
            <a:ext cx="732218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go on a spring field trip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book a train ticket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advise sb. to do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put on a show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look forward to (doing)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hear from sb./get a letter from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1855" y="940435"/>
            <a:ext cx="106680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Toronto is a famous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(Canada) city on the bank of Lake Ontario(安大略湖).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Little Jack was very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(luck) to live through the serious disease.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 man is now looking forward to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(return) to work as soon as possible.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54015" y="1073150"/>
            <a:ext cx="22993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Canadian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26405" y="2725420"/>
            <a:ext cx="14065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lucky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86384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79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64245" y="4364990"/>
            <a:ext cx="21507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returning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8515" y="879475"/>
            <a:ext cx="1045527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The price of bitcoins(比特币) changes a lot. Sometimes 1 bitcoin costs more than 10,000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(dollar).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The dry season,  between July and early October,  is the best time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(see) the Great Wildebeest Migration(牛羚大迁徙).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6745" y="1837690"/>
            <a:ext cx="15868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dollars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0210" y="4307840"/>
            <a:ext cx="1346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see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86384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79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115" y="897255"/>
            <a:ext cx="1050163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你想知道这本英文字典的价格，可以这样问店员：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你想知道笔友近况如何，可以在信中这样问：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你想知道对方的姓名和电话号码，可以这样问：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May I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190" y="1852295"/>
            <a:ext cx="86874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What’s the price of the English dictionary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2210" y="3394075"/>
            <a:ext cx="465455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 are you (doing)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7430" y="5048250"/>
            <a:ext cx="784669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have your name and telephone number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76115" y="3919220"/>
            <a:ext cx="39020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hear, last week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4450" y="4801870"/>
            <a:ext cx="93853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heard from her pen pal last week.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6475" y="1118870"/>
            <a:ext cx="2809875" cy="2800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2875" y="3778885"/>
            <a:ext cx="445198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look forward, visit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5380" y="4546600"/>
            <a:ext cx="1041717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girls are looking forward to visiting Beijing./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They look forward to visiting the Great Wall.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115" y="992505"/>
            <a:ext cx="2838450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77665" y="3839210"/>
            <a:ext cx="42703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put on, yesterday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3350" y="4625975"/>
            <a:ext cx="962850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students/They put on a show to raise money yesterday.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2190" y="1052830"/>
            <a:ext cx="2790825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2642</Words>
  <Application>WPS 演示</Application>
  <PresentationFormat>宽屏</PresentationFormat>
  <Paragraphs>120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306</cp:revision>
  <dcterms:created xsi:type="dcterms:W3CDTF">2019-06-19T02:08:00Z</dcterms:created>
  <dcterms:modified xsi:type="dcterms:W3CDTF">2022-01-12T07:00:06Z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