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70" r:id="rId7"/>
    <p:sldId id="471" r:id="rId8"/>
    <p:sldId id="421" r:id="rId9"/>
    <p:sldId id="430" r:id="rId10"/>
    <p:sldId id="431" r:id="rId11"/>
    <p:sldId id="432" r:id="rId12"/>
    <p:sldId id="433" r:id="rId13"/>
    <p:sldId id="456" r:id="rId14"/>
    <p:sldId id="461" r:id="rId15"/>
    <p:sldId id="462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0"/>
        <p:guide pos="37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第一章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8855" y="1353820"/>
            <a:ext cx="102520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Chinese climbers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top of Mount Qomolangma on May 27, 2020.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came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arrived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got to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770" y="17932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4710" y="869950"/>
            <a:ext cx="10500360" cy="490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—I’ll go on a visit to the Palace Museum(故宫博物院).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Never mind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Have a good trip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My pleasure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785" y="12598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9180" y="1423035"/>
            <a:ext cx="1043559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Jim的梦想是成为一名科学家。(dream, to be)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这个医生每天都有很多工作要做。(to do)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四、结合本话题的重点语法， 根据提示词翻译下列句子。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2380" y="2388870"/>
            <a:ext cx="64376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Jim’s dream is to be a scientist.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690" y="4017645"/>
            <a:ext cx="85877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doctor has much work to do every day.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0" y="927735"/>
            <a:ext cx="104355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学好物理对有些学生来说很难。(it’s, learn)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我们的老师邀请了王先生为我们做演讲。(invite, speech)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5855" y="1787525"/>
            <a:ext cx="915289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very difficult for some students to learn physics well.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0625" y="5191760"/>
            <a:ext cx="98107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Our teacher invited Mr. Wang to give us a speech.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四、结合本话题的重点语法， 根据提示词翻译下列句子。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8710" y="1688465"/>
            <a:ext cx="1043559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你能告诉我如何使用这台电脑吗？(how to)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7300" y="2637790"/>
            <a:ext cx="91624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Could you tell me how to use this computer?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四、结合本话题的重点语法， 根据提示词翻译下列句子。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5335" y="1363980"/>
            <a:ext cx="852868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安全着陆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第二天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在第三天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到达顶部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04815" y="1397000"/>
            <a:ext cx="42875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land safely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next day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on the third day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get to the top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0" y="908685"/>
            <a:ext cx="1020508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most important thing during an earthquake is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(stay) calm.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Listen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!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There’s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(anybody) knocking on the door.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(sleep) is a train with beds for its passengers(乘客) to sleep in at night.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5755" y="1868805"/>
            <a:ext cx="3191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staying/to stay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9780" y="2709545"/>
            <a:ext cx="2517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somebody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7880" y="4348480"/>
            <a:ext cx="16389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sleeper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3615" y="1152525"/>
            <a:ext cx="103378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Since 2011, the Beijing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Shanghai high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speed railway has transported(输送) over 1.35 billion passengers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(safe).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Even if the working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(condition) are terrible, the robots(机器人) can still work perfectly.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0610" y="2942590"/>
            <a:ext cx="15252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safely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0" y="3755390"/>
            <a:ext cx="24288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conditions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5690" y="860425"/>
            <a:ext cx="99910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The historic feeling of the town makes it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(pleasure) place to visit.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The woman didn’t know where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(buy) a dress she needed.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Some teachers find it difficult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(keep) their classes in order.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9370" y="1806575"/>
            <a:ext cx="2047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pleasant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1145" y="2635885"/>
            <a:ext cx="14370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buy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25410" y="4274185"/>
            <a:ext cx="18008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keep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2670" y="1273175"/>
            <a:ext cx="999109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9. Zhang Guimei spends most of her life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(work) as a teacher.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10. My clock didn’t work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(proper) this morning. That’s why I’m late.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86520" y="1410335"/>
            <a:ext cx="2047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working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5865" y="3049270"/>
            <a:ext cx="19665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7735" y="1545590"/>
            <a:ext cx="10278110" cy="2143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Most of these old buildings are not fit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to live in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live in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living in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790" y="198501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1870" y="1221740"/>
            <a:ext cx="104235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The poor man can’t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anything in his life that is going right.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think of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think about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think over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925" y="1661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0460" y="1289050"/>
            <a:ext cx="99548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Amy was surprised to find that a cute bird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on her head.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walked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landed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dropped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6515" y="172847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2641</Words>
  <Application>WPS 演示</Application>
  <PresentationFormat>宽屏</PresentationFormat>
  <Paragraphs>124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298</cp:revision>
  <dcterms:created xsi:type="dcterms:W3CDTF">2019-06-19T02:08:00Z</dcterms:created>
  <dcterms:modified xsi:type="dcterms:W3CDTF">2022-01-12T07:27:06Z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