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52" r:id="rId12"/>
    <p:sldId id="453" r:id="rId13"/>
    <p:sldId id="454" r:id="rId14"/>
    <p:sldId id="455" r:id="rId15"/>
    <p:sldId id="456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第一章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68140" y="4011295"/>
            <a:ext cx="38557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turn, autumn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1490" y="4935855"/>
            <a:ext cx="8938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leaves turn yellow/brown in autumn.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7380" y="1134745"/>
            <a:ext cx="2867025" cy="287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30800" y="3976370"/>
            <a:ext cx="193040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seem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0830" y="4798060"/>
            <a:ext cx="6530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seems sad/unhappy.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825" y="1156970"/>
            <a:ext cx="280035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19015" y="3942080"/>
            <a:ext cx="29616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terrible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6005" y="4866640"/>
            <a:ext cx="50006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fish smells terrible.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2155" y="1143000"/>
            <a:ext cx="286702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31130" y="3976370"/>
            <a:ext cx="194691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taste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1290" y="4849495"/>
            <a:ext cx="67894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chicken tastes delicious/good.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825" y="1167130"/>
            <a:ext cx="280035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15180" y="3917950"/>
            <a:ext cx="29616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interested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4575" y="4849495"/>
            <a:ext cx="75622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interested in cooking.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1072515"/>
            <a:ext cx="2819400" cy="283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似乎有点不开心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看电影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感到难过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听起来很优美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3525" y="1381125"/>
            <a:ext cx="58102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seem a little unhappy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see the movie/film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feel sorry for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sound wonderful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2200" y="89217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He found life in the small town a little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(bore).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2. Many musicians borrow singing skills from Beijing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ɒprə/.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3. Young people are becoming more and more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(interest) in red tour(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旅游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).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11310" y="1029335"/>
            <a:ext cx="1704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boring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3365" y="3503295"/>
            <a:ext cx="1704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Opera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7305" y="5153660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interested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6635" y="1383665"/>
            <a:ext cx="105035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Many people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/siːm/ to feel they cannot stop looking at their phones all the time.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I have two tickets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concert. Would you like to go with me?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1040" y="1516380"/>
            <a:ext cx="14230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seem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3050" y="3173095"/>
            <a:ext cx="7791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3035" y="1297940"/>
            <a:ext cx="100990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—What do you think of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choudoufu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—It smells bad but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good.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looks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tastes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feels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09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7910" y="1353820"/>
            <a:ext cx="98920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Ann will not be able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birthday party because she has a temperature.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 come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come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 come to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3965" y="17932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4350" y="1322070"/>
            <a:ext cx="88773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do you like the show?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like it a lot. It’s so funny.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0405" y="17614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385" y="1122680"/>
            <a:ext cx="998664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I am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move to Shanghai and live in such a big and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city.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exciting; excited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excited; exciting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excited; excited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300" y="15621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180" y="1332230"/>
            <a:ext cx="105498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It’s necessary to get a vaccine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疫苗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COVID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19 is still spreading(传播).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because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1781</Words>
  <Application>WPS 演示</Application>
  <PresentationFormat>宽屏</PresentationFormat>
  <Paragraphs>104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258</cp:revision>
  <dcterms:created xsi:type="dcterms:W3CDTF">2019-06-19T02:08:00Z</dcterms:created>
  <dcterms:modified xsi:type="dcterms:W3CDTF">2022-01-11T01:48:46Z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