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1" r:id="rId3"/>
    <p:sldId id="439" r:id="rId4"/>
    <p:sldId id="414" r:id="rId5"/>
    <p:sldId id="427" r:id="rId6"/>
    <p:sldId id="428" r:id="rId7"/>
    <p:sldId id="421" r:id="rId8"/>
    <p:sldId id="430" r:id="rId9"/>
    <p:sldId id="431" r:id="rId10"/>
    <p:sldId id="432" r:id="rId11"/>
    <p:sldId id="433" r:id="rId12"/>
    <p:sldId id="434" r:id="rId13"/>
    <p:sldId id="435" r:id="rId14"/>
    <p:sldId id="451" r:id="rId15"/>
    <p:sldId id="41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73"/>
        <p:guide pos="39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模块六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二章 第一节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2665" y="1183640"/>
            <a:ext cx="104501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)5. Cindy and her parents are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a family trip to Kunming this winter.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working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planning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deciding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8720" y="162306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6650" y="854710"/>
            <a:ext cx="1019175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你打算去看电影，想知道同桌愿不愿意同行，可以这样问：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Can you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你正在制订一个探索福州的计划，可以这样告诉对方：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0370" y="2635885"/>
            <a:ext cx="75082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come along/go to the movies with me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3025" y="5101590"/>
            <a:ext cx="77749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I’m making a plan to explore Fuzhou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0950" y="875030"/>
            <a:ext cx="978281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你想邀请同桌来你的家乡度假，可以这样说：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Would you like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________________________________________?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你妈妈正在厨房忙着做晚饭，你可以这样回复打电话的人：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My mom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4940" y="1717675"/>
            <a:ext cx="916178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to come to my hometown for your vacation/holiday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1995" y="5138420"/>
            <a:ext cx="750951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is busy cooking dinner in the kitchen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31620" y="1337310"/>
            <a:ext cx="903859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你收到朋友的来信感到很高兴，可以这样告诉他：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_____________________________________.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76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3700" y="3012440"/>
            <a:ext cx="8461375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I’m happy/glad to receive your letter/hear from you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15745" y="1494155"/>
            <a:ext cx="965390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zh-CN" alt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收到一张明信片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忙于做某事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度假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制定一个计划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8445" y="1527175"/>
            <a:ext cx="470471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receive a postcard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be busy doing sth.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on vacation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make a plan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3230" y="1621790"/>
            <a:ext cx="870585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和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一起来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解决；算出；制定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7. 去海边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3980" y="1655445"/>
            <a:ext cx="4864100" cy="259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come along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work out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go to the seaside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6590" y="857885"/>
            <a:ext cx="110166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People often send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(postcard) to their beloved ones on special days.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Many people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(receive) “50 Years of Glory in the Party(光荣在党50年)” commemorative medals before July 1.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The old man used to go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(camp) by a lake.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6965" y="989965"/>
            <a:ext cx="207518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postcards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3988435" y="2648585"/>
            <a:ext cx="18275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received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973445" y="5121275"/>
            <a:ext cx="200914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camping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7275" y="1323975"/>
            <a:ext cx="1000760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If you want to run your own business, you need to work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cost first.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The best way to 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______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/ɪk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splɔː(r)/ the countryside is by ambling across it on foot. </a:t>
            </a:r>
            <a:endParaRPr sz="3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851852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835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二、根据语境、音标或所给单词的提示完成句子，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1190" y="2300605"/>
            <a:ext cx="12433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out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94605" y="3096895"/>
            <a:ext cx="176720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explore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33780" y="1292225"/>
            <a:ext cx="1009904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)1. While Tom was preparing for the final test, his brother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TV to kill time.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watched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was watching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watches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835" y="173164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26135" y="1325880"/>
            <a:ext cx="104902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8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)2. After weeks of hard work, the man decided to have a rest and go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Hainan.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8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on travel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on trip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on vacation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2190" y="176530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9465" y="1011555"/>
            <a:ext cx="10549255" cy="45796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)3. —It’s fine today. How about going swimming near the seaside?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—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It’s dangerous.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Great idea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That would be interesting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0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No,  let’s not do so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8540" y="1351915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3290" y="1396365"/>
            <a:ext cx="10267315" cy="297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ts val="7500"/>
              </a:lnSpc>
            </a:pP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    )4. The girl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many gifts 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her family and friends on her tenth birthday.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7500"/>
              </a:lnSpc>
            </a:pP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received; from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sent; to</a:t>
            </a:r>
            <a:r>
              <a:rPr lang="en-US"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</a:t>
            </a:r>
            <a:r>
              <a:rPr sz="3600" b="1" dirty="0" smtClean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gave; to </a:t>
            </a:r>
            <a:endParaRPr sz="3600" b="1" dirty="0" smtClean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05" y="1798320"/>
            <a:ext cx="431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: 圆角 16"/>
          <p:cNvSpPr/>
          <p:nvPr/>
        </p:nvSpPr>
        <p:spPr>
          <a:xfrm>
            <a:off x="308610" y="302895"/>
            <a:ext cx="233172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8460" y="302895"/>
            <a:ext cx="2127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单项选择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2427</Words>
  <Application>WPS 演示</Application>
  <PresentationFormat>宽屏</PresentationFormat>
  <Paragraphs>114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277</cp:revision>
  <dcterms:created xsi:type="dcterms:W3CDTF">2019-06-19T02:08:00Z</dcterms:created>
  <dcterms:modified xsi:type="dcterms:W3CDTF">2022-01-12T08:39:41Z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