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58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52" r:id="rId13"/>
    <p:sldId id="453" r:id="rId14"/>
    <p:sldId id="454" r:id="rId15"/>
    <p:sldId id="455" r:id="rId16"/>
    <p:sldId id="456" r:id="rId17"/>
    <p:sldId id="4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第二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0115" y="1002030"/>
            <a:ext cx="1018476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—Thanks for taking me to the party.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can you drive me home tonight?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—No problem.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By the 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In the way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On the way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805" y="14414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3985" y="3745230"/>
            <a:ext cx="450913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vacation, yesterday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495" y="4470400"/>
            <a:ext cx="930211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woman/She went to Shanghai for vacation yesterday.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745" y="935355"/>
            <a:ext cx="280987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2715" y="3813810"/>
            <a:ext cx="193040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when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9425" y="4556760"/>
            <a:ext cx="908875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boy/He was doing his homework when the telephone rang.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0" y="1043940"/>
            <a:ext cx="2809875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95825" y="4011930"/>
            <a:ext cx="31718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camp, now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5900" y="4936490"/>
            <a:ext cx="95916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kids/They are camping on a/the farm now.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825" y="1192530"/>
            <a:ext cx="2800350" cy="2819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1620" y="3742055"/>
            <a:ext cx="150876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lie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2050" y="4455160"/>
            <a:ext cx="9836150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restaurant lies to the southeast of the bank./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bank lies to the northwest of the restaurant.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255" y="932180"/>
            <a:ext cx="2800350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30470" y="3933825"/>
            <a:ext cx="213169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while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9070" y="4742815"/>
            <a:ext cx="9293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 is swimming while the girl is dancing.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0255" y="1123950"/>
            <a:ext cx="282892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1915" y="1347470"/>
            <a:ext cx="97186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中心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从北到南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对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有意义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迫不及待做某事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2425" y="1365250"/>
            <a:ext cx="515810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in the center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north to south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be meaningful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can’t wait to do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8625" y="1479550"/>
            <a:ext cx="854456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一个半小时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在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南部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3945" y="1512570"/>
            <a:ext cx="534924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one hour and a half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one and a half hours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in the south of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6160" y="1189355"/>
            <a:ext cx="102368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China lies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the southwest of Japan.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Meizhou Bay cross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sea bridge is in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</a:t>
            </a:r>
            <a:r>
              <a:rPr sz="3600" b="1">
                <a:latin typeface="Lucida Sans Unicode" panose="020B0602030504020204" charset="0"/>
                <a:ea typeface="Arial Unicode MS" panose="020B0604020202020204" charset="-122"/>
                <a:cs typeface="Lucida Sans Unicode" panose="020B0602030504020204" charset="0"/>
                <a:sym typeface="+mn-ea"/>
              </a:rPr>
              <a:t>ˌ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saʊθ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iːst/ China’s Fujian Province.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/ə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naʊns/ that the flight will be delayed(航班延误). 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6690" y="1343025"/>
            <a:ext cx="1473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0600" y="2155825"/>
            <a:ext cx="20834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southeast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3840" y="3802380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announce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045" y="1152525"/>
            <a:ext cx="104540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Instead of rushing at life(混日子), the man wanted to do something more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(mean).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The year 2021 was the 100th anniversary of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(found) of the Communist Party of China(中国共产党).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9415" y="2098675"/>
            <a:ext cx="23996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meaningful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0440" y="3759200"/>
            <a:ext cx="21412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founding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8875" y="1413510"/>
            <a:ext cx="97199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Fuzhou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south of Ningde, and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north of Xiamen.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in; on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on;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in;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4930" y="185293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8380" y="1387475"/>
            <a:ext cx="1017460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is it from Chongqing to Xiamen?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—About two hours and a half by plane.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How long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How far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How often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82689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580" y="975360"/>
            <a:ext cx="9596120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—Russia is the world’s largest country in terms of area.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—Yes. 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more than 17 million square kilometers.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covers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raises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holds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635" y="12827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63015" y="1386840"/>
            <a:ext cx="95713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Young kids always can’t wait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 while the grown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ups dream of being young.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grow up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growing up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to grow up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1930" y="18262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演示</Application>
  <PresentationFormat>宽屏</PresentationFormat>
  <Paragraphs>115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Lucida Sans Unicode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292</cp:revision>
  <dcterms:created xsi:type="dcterms:W3CDTF">2019-06-19T02:08:00Z</dcterms:created>
  <dcterms:modified xsi:type="dcterms:W3CDTF">2022-01-12T09:13:00Z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