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1" r:id="rId3"/>
    <p:sldId id="439" r:id="rId4"/>
    <p:sldId id="466" r:id="rId5"/>
    <p:sldId id="427" r:id="rId6"/>
    <p:sldId id="428" r:id="rId7"/>
    <p:sldId id="458" r:id="rId8"/>
    <p:sldId id="459" r:id="rId9"/>
    <p:sldId id="452" r:id="rId10"/>
    <p:sldId id="453" r:id="rId11"/>
    <p:sldId id="462" r:id="rId12"/>
    <p:sldId id="454" r:id="rId13"/>
    <p:sldId id="467" r:id="rId15"/>
    <p:sldId id="463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99940" y="4037330"/>
            <a:ext cx="32664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 full of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265" y="4961890"/>
            <a:ext cx="5685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bottle is full of water.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4525" y="1208405"/>
            <a:ext cx="2819400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87705" y="967740"/>
            <a:ext cx="11211560" cy="5028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raise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提高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筹集；集资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endParaRPr lang="en-US"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饲养；抚养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提出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Please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voice to make yourself heard.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mother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four kids virtually(几乎)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b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single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handedly.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man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money to build a school in the </a:t>
            </a:r>
            <a:b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poor area.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035" y="30822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5545" y="239204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2360" y="448818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82065" y="1742440"/>
            <a:ext cx="968883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(4) Finally we answered the question that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at the meeting.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6885" y="175895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3885" y="816610"/>
            <a:ext cx="112744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announce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宣布，宣告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显示；意味着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&amp;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尤指通过广播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通知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Warm sunshine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announces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coming of spring.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They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announced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their engagement(订婚).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station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announced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that the train would be </a:t>
            </a:r>
            <a:b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delayed(延误).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195" y="34448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6314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42710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84935" y="877570"/>
            <a:ext cx="1028446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充满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对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感到惊奇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拿出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四面八方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踩到某人的脚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挤出去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6425" y="910590"/>
            <a:ext cx="609155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be full of/be filled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be surprised at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take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all directions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step on one’s feet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push one’s way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0245" y="844550"/>
            <a:ext cx="107810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就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旅游经历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情不自禁做某事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进行两天的旅行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11. 在中国西南部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4370" y="849630"/>
            <a:ext cx="725360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as soon as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travel experiences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can’t help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have a two-day trip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in the southwest of China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the southwestern part of China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9785" y="84137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Chunxi Road in Chengdu is always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(crowd) and noisy.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This won’t solve the problem but it’s a step in the right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(direct).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Doctors were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(worry) about the spread of COVID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19 variants(变异毒株).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5270" y="982345"/>
            <a:ext cx="19862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crowded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5020" y="3450590"/>
            <a:ext cx="19665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direction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3050" y="4279900"/>
            <a:ext cx="17868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worried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1226185"/>
            <a:ext cx="100914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Jack turned around quickly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(step) on the man’s feet.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Those pandas were so cute that we couldn’t help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(take) photos of them.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14335" y="1356995"/>
            <a:ext cx="2054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stepped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0640" y="3822065"/>
            <a:ext cx="15646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taking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9445" y="1177925"/>
            <a:ext cx="109969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终于找到走散多时的同伴时，你会这样说：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!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你想提议朋友一起骑车去公园，可以这样说：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How about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2132330"/>
            <a:ext cx="18091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 are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7515" y="3686175"/>
            <a:ext cx="82327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riding bicycles/bikes to the park together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479550"/>
            <a:ext cx="1036193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这条东西向的河长一公里，你可以这样告诉对方：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145" y="2322195"/>
            <a:ext cx="966660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river is 1,000 meters/a kilometer long from east to west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1710" y="3895725"/>
            <a:ext cx="21780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receive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4687570"/>
            <a:ext cx="1036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received a model plane from his father.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1035" y="1076325"/>
            <a:ext cx="281940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22850" y="4126230"/>
            <a:ext cx="16065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2045" y="4886960"/>
            <a:ext cx="9705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Longyan is in the southwest of Fujian Province.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1345" y="1306830"/>
            <a:ext cx="282892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WPS 演示</Application>
  <PresentationFormat>宽屏</PresentationFormat>
  <Paragraphs>127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329</cp:revision>
  <dcterms:created xsi:type="dcterms:W3CDTF">2019-06-19T02:08:00Z</dcterms:created>
  <dcterms:modified xsi:type="dcterms:W3CDTF">2022-01-12T09:44:42Z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