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1" r:id="rId3"/>
    <p:sldId id="439" r:id="rId4"/>
    <p:sldId id="427" r:id="rId5"/>
    <p:sldId id="428" r:id="rId6"/>
    <p:sldId id="470" r:id="rId7"/>
    <p:sldId id="421" r:id="rId8"/>
    <p:sldId id="430" r:id="rId9"/>
    <p:sldId id="431" r:id="rId10"/>
    <p:sldId id="432" r:id="rId11"/>
    <p:sldId id="433" r:id="rId12"/>
    <p:sldId id="456" r:id="rId13"/>
    <p:sldId id="461" r:id="rId14"/>
    <p:sldId id="462" r:id="rId15"/>
    <p:sldId id="41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B44"/>
    <a:srgbClr val="00A0EA"/>
    <a:srgbClr val="FFFFFF"/>
    <a:srgbClr val="00B0F0"/>
    <a:srgbClr val="D36624"/>
    <a:srgbClr val="D36524"/>
    <a:srgbClr val="D9D9D9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60"/>
        <p:guide pos="377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92045" y="4401820"/>
            <a:ext cx="79419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课时练习</a:t>
            </a:r>
            <a:r>
              <a:rPr lang="en-US" altLang="zh-CN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 </a:t>
            </a:r>
            <a:endParaRPr lang="en-US" altLang="zh-CN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  <a:p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模块六 第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二章 第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四节</a:t>
            </a:r>
            <a:endParaRPr lang="zh-CN" altLang="en-US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54710" y="869950"/>
            <a:ext cx="10500360" cy="2976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75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)5. The Chinese national five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starred red flag was first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at the Olympics in 1984.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5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pushed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raised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found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3785" y="125984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59180" y="1010285"/>
            <a:ext cx="10435590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昨晚我妈妈回家时，我正在看电视。(when)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2. Jim今天早上八点才起床。(not … until)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78562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7776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四、结合本话题的重点语法， 根据提示词翻译下列句子。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62380" y="1941195"/>
            <a:ext cx="9423400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 was watching TV when my mother came home last night.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62380" y="4330700"/>
            <a:ext cx="858774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Jim didn’t get up until 8:00 this morning.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5" grpId="0"/>
      <p:bldP spid="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12445" y="927735"/>
            <a:ext cx="11679555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3. 当Rose在做作业时， 她爸爸在看报纸。(while)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 你离开教室前， 请关灯。(before)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25855" y="1787525"/>
            <a:ext cx="9152890" cy="17583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While Rose was doing her homework, her father was reading a newspaper.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4690" y="4231640"/>
            <a:ext cx="1106614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Please turn off the lights before you leave the classroom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矩形: 圆角 16"/>
          <p:cNvSpPr/>
          <p:nvPr/>
        </p:nvSpPr>
        <p:spPr>
          <a:xfrm>
            <a:off x="308610" y="302895"/>
            <a:ext cx="78562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87985" y="288290"/>
            <a:ext cx="7776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四、结合本话题的重点语法， 根据提示词翻译下列句子。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08710" y="1688465"/>
            <a:ext cx="10435590" cy="259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5. 他一完成工作就会离开办公室。(as soon as)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57300" y="2637790"/>
            <a:ext cx="9162415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As soon as he finishes his work, he will leave the office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矩形: 圆角 16"/>
          <p:cNvSpPr/>
          <p:nvPr/>
        </p:nvSpPr>
        <p:spPr>
          <a:xfrm>
            <a:off x="308610" y="302895"/>
            <a:ext cx="78562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87985" y="288290"/>
            <a:ext cx="7776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四、结合本话题的重点语法， 根据提示词翻译下列句子。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31340" y="764540"/>
            <a:ext cx="8528685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拍照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向某人求助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做某事获得乐趣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迷路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5. 谢天谢地  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6. 去野营      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94480" y="763270"/>
            <a:ext cx="6614795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take photos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ask sb. for help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have fun doing sth.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get/be lost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thank goodness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go camping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09650" y="908685"/>
            <a:ext cx="10897235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The actor was busy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(learn) his lines(台词).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Wang Shunyou was a legendary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传奇的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)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postman. He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(ride) a horse to send letters to villagers deep in the mountains.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Baby elephants have fun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(play) their hearts out in the water.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777811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7778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用括号内所给单词的适当形式填空， 每空不限词数。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99100" y="908685"/>
            <a:ext cx="319151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learning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44675" y="2691765"/>
            <a:ext cx="251714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rode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84315" y="4152900"/>
            <a:ext cx="163893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playing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29285" y="882650"/>
            <a:ext cx="1033780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 Many farmers can’t wait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(show) their best plants at the Harvest Festival.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5. The meeting will start as soon as the boss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(be) here.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6. When Tom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(wait) at the bus stop,  he saw three buses passing by in the other direction.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29680" y="882650"/>
            <a:ext cx="227076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to show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461500" y="2582545"/>
            <a:ext cx="139890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is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777811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7778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用括号内所给单词的适当形式填空， 每空不限词数。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48710" y="4206875"/>
            <a:ext cx="310578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was waiting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75690" y="860425"/>
            <a:ext cx="9991090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7. People may easily get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(lose) at sea without a compass(指南针).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8. My mom is watering flowers in the garden while my father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(work) on the computer.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39485" y="970915"/>
            <a:ext cx="204724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lost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32960" y="3400425"/>
            <a:ext cx="287591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is working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777811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7778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用括号内所给单词的适当形式填空， 每空不限词数。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27735" y="1545590"/>
            <a:ext cx="10278110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)1. I didn’t know Jimmy was an Englishman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he opened his mouth.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if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until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after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3790" y="1985010"/>
            <a:ext cx="3251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91870" y="1221740"/>
            <a:ext cx="1042352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)2. The old houses in the street were pulled down to make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for a new market building. 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space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rooms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place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7925" y="166116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18870" y="764540"/>
            <a:ext cx="9954895" cy="419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)3. —Can you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this math problem? It’s too difficult for me.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—Sorry,  I can’t. Let’s ask Mr. Li for help.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work on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think of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work out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8570" y="121285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98855" y="1353820"/>
            <a:ext cx="1025207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)4. Lisa was so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in the dark that she couldn’t make a sound.  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excited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angry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frightened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7770" y="179324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2581</Words>
  <Application>WPS 演示</Application>
  <PresentationFormat>宽屏</PresentationFormat>
  <Paragraphs>120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Wingdings</vt:lpstr>
      <vt:lpstr>思源黑体</vt:lpstr>
      <vt:lpstr>黑体</vt:lpstr>
      <vt:lpstr>Times New Roman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City</cp:lastModifiedBy>
  <cp:revision>345</cp:revision>
  <dcterms:created xsi:type="dcterms:W3CDTF">2019-06-19T02:08:00Z</dcterms:created>
  <dcterms:modified xsi:type="dcterms:W3CDTF">2022-01-13T03:30:19Z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DA854E076F454A268372EF3349D0905B</vt:lpwstr>
  </property>
</Properties>
</file>