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411" r:id="rId3"/>
    <p:sldId id="439" r:id="rId4"/>
    <p:sldId id="478" r:id="rId5"/>
    <p:sldId id="479" r:id="rId6"/>
    <p:sldId id="480" r:id="rId7"/>
    <p:sldId id="483" r:id="rId8"/>
    <p:sldId id="456" r:id="rId9"/>
    <p:sldId id="484" r:id="rId10"/>
    <p:sldId id="485" r:id="rId11"/>
    <p:sldId id="460" r:id="rId12"/>
    <p:sldId id="461" r:id="rId13"/>
    <p:sldId id="462" r:id="rId14"/>
    <p:sldId id="463" r:id="rId15"/>
    <p:sldId id="464" r:id="rId16"/>
    <p:sldId id="465" r:id="rId17"/>
    <p:sldId id="489" r:id="rId18"/>
    <p:sldId id="490" r:id="rId19"/>
    <p:sldId id="491" r:id="rId20"/>
    <p:sldId id="469" r:id="rId21"/>
    <p:sldId id="492" r:id="rId22"/>
    <p:sldId id="470" r:id="rId23"/>
    <p:sldId id="410" r:id="rId2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C83B44"/>
    <a:srgbClr val="00A0EA"/>
    <a:srgbClr val="00B0F0"/>
    <a:srgbClr val="D36624"/>
    <a:srgbClr val="D36524"/>
    <a:srgbClr val="D9D9D9"/>
    <a:srgbClr val="DCDCDC"/>
    <a:srgbClr val="F0F0F0"/>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99" d="100"/>
          <a:sy n="99" d="100"/>
        </p:scale>
        <p:origin x="84" y="582"/>
      </p:cViewPr>
      <p:guideLst>
        <p:guide orient="horz" pos="2320"/>
        <p:guide pos="3793"/>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1198800" y="914400"/>
            <a:ext cx="9799200" cy="2570400"/>
          </a:xfrm>
        </p:spPr>
        <p:txBody>
          <a:bodyPr lIns="90000" tIns="46800" rIns="90000" bIns="46800" anchor="b" anchorCtr="0">
            <a:normAutofit/>
          </a:bodyPr>
          <a:lstStyle>
            <a:lvl1pPr algn="ctr">
              <a:defRPr sz="6000" b="1" i="0" spc="300" baseline="0">
                <a:solidFill>
                  <a:schemeClr val="tx1">
                    <a:lumMod val="85000"/>
                    <a:lumOff val="15000"/>
                  </a:schemeClr>
                </a:solidFill>
                <a:effectLst/>
              </a:defRPr>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1198800" y="3560400"/>
            <a:ext cx="9799200" cy="1472400"/>
          </a:xfrm>
        </p:spPr>
        <p:txBody>
          <a:bodyPr lIns="90000" tIns="46800" rIns="90000" bIns="46800">
            <a:normAutofit/>
          </a:bodyPr>
          <a:lstStyle>
            <a:lvl1pPr marL="0" indent="0" algn="ctr" eaLnBrk="1" fontAlgn="auto" latinLnBrk="0" hangingPunct="1">
              <a:lnSpc>
                <a:spcPct val="110000"/>
              </a:lnSpc>
              <a:buNone/>
              <a:defRPr sz="2400" u="none" strike="noStrike" kern="1200" cap="none" spc="200" normalizeH="0" baseline="0">
                <a:solidFill>
                  <a:schemeClr val="tx1">
                    <a:lumMod val="65000"/>
                    <a:lumOff val="35000"/>
                  </a:schemeClr>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lvl1pPr marL="228600" indent="-228600" eaLnBrk="1" fontAlgn="auto" latinLnBrk="0" hangingPunct="1">
              <a:lnSpc>
                <a:spcPct val="130000"/>
              </a:lnSpc>
              <a:buFont typeface="Arial" panose="020B0604020202020204" pitchFamily="34" charset="0"/>
              <a:buChar char="●"/>
              <a:defRPr u="none" strike="noStrike" kern="1200" cap="none" spc="150" normalizeH="0" baseline="0">
                <a:solidFill>
                  <a:schemeClr val="tx1">
                    <a:lumMod val="65000"/>
                    <a:lumOff val="35000"/>
                  </a:schemeClr>
                </a:solidFill>
                <a:uFillTx/>
              </a:defRPr>
            </a:lvl1pPr>
            <a:lvl2pPr marL="685800" indent="-228600" defTabSz="914400" eaLnBrk="1" fontAlgn="auto" latinLnBrk="0" hangingPunct="1">
              <a:lnSpc>
                <a:spcPct val="120000"/>
              </a:lnSpc>
              <a:buFont typeface="Arial" panose="020B0604020202020204" pitchFamily="34" charset="0"/>
              <a:buChar char="●"/>
              <a:tabLst>
                <a:tab pos="1609725" algn="l"/>
                <a:tab pos="1609725" algn="l"/>
                <a:tab pos="1609725" algn="l"/>
                <a:tab pos="1609725" algn="l"/>
              </a:tabLst>
              <a:defRPr u="none" strike="noStrike" kern="1200" cap="none" spc="150" normalizeH="0" baseline="0">
                <a:solidFill>
                  <a:schemeClr val="tx1">
                    <a:lumMod val="65000"/>
                    <a:lumOff val="35000"/>
                  </a:schemeClr>
                </a:solidFill>
                <a:uFillTx/>
              </a:defRPr>
            </a:lvl2pPr>
            <a:lvl3pPr marL="1143000" indent="-228600" eaLnBrk="1" fontAlgn="auto" latinLnBrk="0" hangingPunct="1">
              <a:lnSpc>
                <a:spcPct val="120000"/>
              </a:lnSpc>
              <a:buFont typeface="Arial" panose="020B0604020202020204" pitchFamily="34" charset="0"/>
              <a:buChar char="●"/>
              <a:defRPr u="none" strike="noStrike" kern="1200" cap="none" spc="150" normalizeH="0" baseline="0">
                <a:solidFill>
                  <a:schemeClr val="tx1">
                    <a:lumMod val="65000"/>
                    <a:lumOff val="35000"/>
                  </a:schemeClr>
                </a:solidFill>
                <a:uFillTx/>
              </a:defRPr>
            </a:lvl3pPr>
            <a:lvl4pPr marL="1600200" indent="-228600" eaLnBrk="1" fontAlgn="auto" latinLnBrk="0" hangingPunct="1">
              <a:lnSpc>
                <a:spcPct val="120000"/>
              </a:lnSpc>
              <a:buFont typeface="Wingdings" panose="05000000000000000000" charset="0"/>
              <a:buChar char=""/>
              <a:defRPr u="none" strike="noStrike" kern="1200" cap="none" spc="150" normalizeH="0" baseline="0">
                <a:solidFill>
                  <a:schemeClr val="tx1">
                    <a:lumMod val="65000"/>
                    <a:lumOff val="35000"/>
                  </a:schemeClr>
                </a:solidFill>
                <a:uFillTx/>
              </a:defRPr>
            </a:lvl4pPr>
            <a:lvl5pPr marL="2057400" indent="-228600" eaLnBrk="1" fontAlgn="auto" latinLnBrk="0" hangingPunct="1">
              <a:lnSpc>
                <a:spcPct val="120000"/>
              </a:lnSpc>
              <a:buFont typeface="Arial" panose="020B0604020202020204" pitchFamily="34" charset="0"/>
              <a:buChar char="•"/>
              <a:defRPr u="none" strike="noStrike" kern="1200" cap="none" spc="150" normalizeH="0" baseline="0">
                <a:solidFill>
                  <a:schemeClr val="tx1">
                    <a:lumMod val="65000"/>
                    <a:lumOff val="35000"/>
                  </a:schemeClr>
                </a:solidFill>
                <a:uFillTx/>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marL="0" marR="0" algn="ctr" defTabSz="914400" rtl="0" eaLnBrk="1" fontAlgn="auto" latinLnBrk="0" hangingPunct="1">
              <a:lnSpc>
                <a:spcPct val="100000"/>
              </a:lnSpc>
              <a:buNone/>
              <a:defRPr kumimoji="0" lang="zh-CN" altLang="en-US" sz="6000" b="1" i="0" u="none" strike="noStrike" kern="1200" cap="none" spc="300" normalizeH="0" baseline="0" noProof="1" dirty="0">
                <a:solidFill>
                  <a:schemeClr val="tx1">
                    <a:lumMod val="85000"/>
                    <a:lumOff val="15000"/>
                  </a:schemeClr>
                </a:solidFill>
                <a:effectLst/>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单击此处编辑标题</a:t>
            </a:r>
            <a:endParaRPr>
              <a:sym typeface="+mn-ea"/>
            </a:endParaRPr>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marL="0" indent="0" algn="ctr">
              <a:lnSpc>
                <a:spcPct val="110000"/>
              </a:lnSpc>
              <a:buNone/>
              <a:defRPr sz="2400" spc="200" baseline="0">
                <a:solidFill>
                  <a:schemeClr val="tx1">
                    <a:lumMod val="65000"/>
                    <a:lumOff val="35000"/>
                  </a:schemeClr>
                </a:solidFill>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8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b="1" i="0" u="none" strike="noStrike" kern="1200" cap="none" spc="300" normalizeH="0" baseline="0">
                <a:solidFill>
                  <a:schemeClr val="tx1">
                    <a:lumMod val="85000"/>
                    <a:lumOff val="15000"/>
                  </a:schemeClr>
                </a:solidFill>
                <a:effectLst/>
                <a:uFillTx/>
              </a:defRPr>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eaLnBrk="1" fontAlgn="auto" latinLnBrk="0" hangingPunct="1">
              <a:lnSpc>
                <a:spcPct val="130000"/>
              </a:lnSpc>
              <a:buNone/>
              <a:defRPr kumimoji="0" lang="zh-CN" altLang="en-US" sz="1800" b="0" i="0" u="none" strike="noStrike" kern="1200" cap="none" spc="150" normalizeH="0" baseline="0" noProof="1">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lvl1pPr marL="228600" indent="-228600" eaLnBrk="1" fontAlgn="auto" latinLnBrk="0" hangingPunct="1">
              <a:lnSpc>
                <a:spcPct val="130000"/>
              </a:lnSpc>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1pPr>
            <a:lvl2pPr marL="685800" indent="-228600" defTabSz="914400" eaLnBrk="1" fontAlgn="auto" latinLnBrk="0" hangingPunct="1">
              <a:lnSpc>
                <a:spcPct val="120000"/>
              </a:lnSpc>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2pPr>
            <a:lvl3pPr marL="1143000" indent="-228600" eaLnBrk="1" fontAlgn="auto" latinLnBrk="0" hangingPunct="1">
              <a:lnSpc>
                <a:spcPct val="120000"/>
              </a:lnSpc>
              <a:buFont typeface="Arial" panose="020B0604020202020204" pitchFamily="34" charset="0"/>
              <a:buChar char="●"/>
              <a:defRPr sz="16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3pPr>
            <a:lvl4pPr marL="1600200" indent="-228600" eaLnBrk="1" fontAlgn="auto" latinLnBrk="0" hangingPunct="1">
              <a:lnSpc>
                <a:spcPct val="120000"/>
              </a:lnSpc>
              <a:buFont typeface="Wingdings" panose="05000000000000000000" charset="0"/>
              <a:buChar char=""/>
              <a:defRPr sz="14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4pPr>
            <a:lvl5pPr eaLnBrk="1" fontAlgn="auto" latinLnBrk="0" hangingPunct="1">
              <a:lnSpc>
                <a:spcPct val="120000"/>
              </a:lnSpc>
              <a:defRPr sz="1400" u="none" strike="noStrike" kern="1200" cap="none" spc="150" normalizeH="0">
                <a:solidFill>
                  <a:schemeClr val="tx1">
                    <a:lumMod val="65000"/>
                    <a:lumOff val="3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solidFill>
                  <a:schemeClr val="tx1">
                    <a:lumMod val="75000"/>
                    <a:lumOff val="25000"/>
                  </a:schemeClr>
                </a:solidFill>
                <a:uFillTx/>
                <a:latin typeface="Arial" panose="020B0604020202020204" pitchFamily="34" charset="0"/>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1" i="0" u="none" strike="noStrike" kern="1200" cap="none" spc="200" normalizeH="0" baseline="0" noProof="1" dirty="0">
                <a:solidFill>
                  <a:schemeClr val="tx1">
                    <a:lumMod val="75000"/>
                    <a:lumOff val="2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330" y="1555115"/>
            <a:ext cx="5233035" cy="4608195"/>
          </a:xfrm>
        </p:spPr>
        <p:txBody>
          <a:bodyPr vert="horz" lIns="90000" tIns="46800" rIns="90000" bIns="4680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marL="0" marR="0" lvl="0" indent="0" algn="l" defTabSz="914400" rtl="0" eaLnBrk="1" fontAlgn="auto" latinLnBrk="0" hangingPunct="1">
              <a:lnSpc>
                <a:spcPct val="130000"/>
              </a:lnSpc>
              <a:spcBef>
                <a:spcPts val="0"/>
              </a:spcBef>
              <a:spcAft>
                <a:spcPts val="600"/>
              </a:spcAft>
              <a:buFont typeface="Arial" panose="020B0604020202020204" pitchFamily="34" charset="0"/>
              <a:buNone/>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457200" indent="0" defTabSz="914400" eaLnBrk="1" fontAlgn="auto" latinLnBrk="0" hangingPunct="1">
              <a:buNone/>
              <a:tabLst>
                <a:tab pos="1609725" algn="l"/>
                <a:tab pos="1609725" algn="l"/>
                <a:tab pos="1609725" algn="l"/>
                <a:tab pos="1609725" algn="l"/>
                <a:tab pos="1609725" algn="l"/>
                <a:tab pos="1609725" algn="l"/>
                <a:tab pos="1609725" algn="l"/>
                <a:tab pos="1609725" algn="l"/>
              </a:tabLst>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2pPr>
            <a:lvl3pPr eaLnBrk="1" fontAlgn="auto" latinLnBrk="0" hangingPunct="1">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3pPr>
            <a:lvl4pPr eaLnBrk="1" fontAlgn="auto" latinLnBrk="0" hangingPunct="1">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4pPr>
            <a:lvl5pPr eaLnBrk="1" fontAlgn="auto" latinLnBrk="0" hangingPunct="1">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5pPr>
          </a:lstStyle>
          <a:p>
            <a:pPr lvl="0"/>
            <a:r>
              <a:rPr dirty="0">
                <a:sym typeface="+mn-ea"/>
              </a:rPr>
              <a:t>单击此处编辑母版文本样式</a:t>
            </a:r>
            <a:endParaRPr dirty="0">
              <a:sym typeface="+mn-ea"/>
            </a:endParaRPr>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lvl1pPr>
              <a:defRPr baseline="0"/>
            </a:lvl1pPr>
          </a:lstStyle>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marL="0" marR="0" lvl="0" algn="l" defTabSz="914400" rtl="0" eaLnBrk="1" fontAlgn="auto" latinLnBrk="0" hangingPunct="1">
              <a:lnSpc>
                <a:spcPct val="100000"/>
              </a:lnSpc>
              <a:spcAft>
                <a:spcPts val="0"/>
              </a:spcAft>
              <a:buNone/>
              <a:defRPr kumimoji="0" lang="zh-CN" altLang="en-US" sz="28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单击此处编辑标题</a:t>
            </a:r>
            <a:endParaRPr dirty="0">
              <a:sym typeface="+mn-ea"/>
            </a:endParaRPr>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eaLnBrk="1" fontAlgn="auto" latinLnBrk="0" hangingPunct="1">
              <a:lnSpc>
                <a:spcPct val="130000"/>
              </a:lnSpc>
              <a:spcAft>
                <a:spcPts val="1000"/>
              </a:spcAft>
              <a:buFont typeface="Arial" panose="020B0604020202020204" pitchFamily="34" charset="0"/>
              <a:buChar char="●"/>
              <a:defRPr u="none" strike="noStrike" kern="1200" cap="none" spc="150" normalizeH="0" baseline="0">
                <a:solidFill>
                  <a:schemeClr val="tx1">
                    <a:lumMod val="65000"/>
                    <a:lumOff val="35000"/>
                  </a:schemeClr>
                </a:solidFill>
                <a:uFillTx/>
              </a:defRPr>
            </a:lvl1pPr>
            <a:lvl2pPr marL="685800" indent="-228600" defTabSz="914400" eaLnBrk="1" fontAlgn="auto" latinLnBrk="0" hangingPunct="1">
              <a:lnSpc>
                <a:spcPct val="120000"/>
              </a:lnSpc>
              <a:spcAft>
                <a:spcPts val="600"/>
              </a:spcAft>
              <a:buFont typeface="Arial" panose="020B0604020202020204" pitchFamily="34" charset="0"/>
              <a:buChar char="●"/>
              <a:tabLst>
                <a:tab pos="1609725" algn="l"/>
                <a:tab pos="1609725" algn="l"/>
                <a:tab pos="1609725" algn="l"/>
                <a:tab pos="1609725" algn="l"/>
              </a:tabLst>
              <a:defRPr u="none" strike="noStrike" kern="1200" cap="none" spc="150" normalizeH="0" baseline="0">
                <a:solidFill>
                  <a:schemeClr val="tx1">
                    <a:lumMod val="65000"/>
                    <a:lumOff val="35000"/>
                  </a:schemeClr>
                </a:solidFill>
                <a:uFillTx/>
              </a:defRPr>
            </a:lvl2pPr>
            <a:lvl3pPr marL="1143000" indent="-228600" eaLnBrk="1" fontAlgn="auto" latinLnBrk="0" hangingPunct="1">
              <a:lnSpc>
                <a:spcPct val="120000"/>
              </a:lnSpc>
              <a:spcAft>
                <a:spcPts val="600"/>
              </a:spcAft>
              <a:buFont typeface="Arial" panose="020B0604020202020204" pitchFamily="34" charset="0"/>
              <a:buChar char="●"/>
              <a:defRPr u="none" strike="noStrike" kern="1200" cap="none" spc="150" normalizeH="0" baseline="0">
                <a:solidFill>
                  <a:schemeClr val="tx1">
                    <a:lumMod val="65000"/>
                    <a:lumOff val="35000"/>
                  </a:schemeClr>
                </a:solidFill>
                <a:uFillTx/>
              </a:defRPr>
            </a:lvl3pPr>
            <a:lvl4pPr marL="1600200" indent="-228600" eaLnBrk="1" fontAlgn="auto" latinLnBrk="0" hangingPunct="1">
              <a:lnSpc>
                <a:spcPct val="120000"/>
              </a:lnSpc>
              <a:spcAft>
                <a:spcPts val="300"/>
              </a:spcAft>
              <a:buFont typeface="Wingdings" panose="05000000000000000000" charset="0"/>
              <a:buChar char=""/>
              <a:defRPr u="none" strike="noStrike" kern="1200" cap="none" spc="150" normalizeH="0" baseline="0">
                <a:solidFill>
                  <a:schemeClr val="tx1">
                    <a:lumMod val="65000"/>
                    <a:lumOff val="35000"/>
                  </a:schemeClr>
                </a:solidFill>
                <a:uFillTx/>
              </a:defRPr>
            </a:lvl4pPr>
            <a:lvl5pPr marL="2057400" indent="-228600" eaLnBrk="1" fontAlgn="auto" latinLnBrk="0" hangingPunct="1">
              <a:lnSpc>
                <a:spcPct val="120000"/>
              </a:lnSpc>
              <a:spcAft>
                <a:spcPts val="300"/>
              </a:spcAft>
              <a:buFont typeface="Arial" panose="020B0604020202020204" pitchFamily="34" charset="0"/>
              <a:buChar char="•"/>
              <a:defRPr u="none" strike="noStrike" kern="1200" cap="none" spc="150" normalizeH="0" baseline="0">
                <a:solidFill>
                  <a:schemeClr val="tx1">
                    <a:lumMod val="65000"/>
                    <a:lumOff val="35000"/>
                  </a:schemeClr>
                </a:solidFill>
                <a:uFillTx/>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tags" Target="../tags/tag62.xml"/><Relationship Id="rId17" Type="http://schemas.openxmlformats.org/officeDocument/2006/relationships/tags" Target="../tags/tag61.xml"/><Relationship Id="rId16" Type="http://schemas.openxmlformats.org/officeDocument/2006/relationships/tags" Target="../tags/tag60.xml"/><Relationship Id="rId15" Type="http://schemas.openxmlformats.org/officeDocument/2006/relationships/tags" Target="../tags/tag59.xml"/><Relationship Id="rId14" Type="http://schemas.openxmlformats.org/officeDocument/2006/relationships/tags" Target="../tags/tag58.xml"/><Relationship Id="rId13" Type="http://schemas.openxmlformats.org/officeDocument/2006/relationships/tags" Target="../tags/tag57.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2"/>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3"/>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4"/>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5"/>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6"/>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latin typeface="Arial" panose="020B0604020202020204" pitchFamily="34" charset="0"/>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custDataLst>
              <p:tags r:id="rId17"/>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sp>
        <p:nvSpPr>
          <p:cNvPr id="7" name="KSO_TEMPLATE" hidden="1"/>
          <p:cNvSpPr/>
          <p:nvPr>
            <p:custDataLst>
              <p:tags r:id="rId18"/>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63.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7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73.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74.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75.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76.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77.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78.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79.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80.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81.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64.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82.xml"/><Relationship Id="rId1" Type="http://schemas.openxmlformats.org/officeDocument/2006/relationships/image" Target="../media/image3.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83.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84.xml"/><Relationship Id="rId1" Type="http://schemas.openxmlformats.org/officeDocument/2006/relationships/image" Target="../media/image4.jpe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65.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66.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67.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68.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69.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70.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7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4" name="文本框 3"/>
          <p:cNvSpPr txBox="1"/>
          <p:nvPr/>
        </p:nvSpPr>
        <p:spPr>
          <a:xfrm>
            <a:off x="1412240" y="4401820"/>
            <a:ext cx="9967595" cy="1938020"/>
          </a:xfrm>
          <a:prstGeom prst="rect">
            <a:avLst/>
          </a:prstGeom>
          <a:noFill/>
        </p:spPr>
        <p:txBody>
          <a:bodyPr wrap="square" rtlCol="0">
            <a:spAutoFit/>
          </a:bodyPr>
          <a:p>
            <a:pPr algn="ctr"/>
            <a:r>
              <a:rPr lang="zh-CN" altLang="zh-CN" sz="6600" b="1" dirty="0">
                <a:ln>
                  <a:solidFill>
                    <a:srgbClr val="D36624"/>
                  </a:solidFill>
                </a:ln>
                <a:solidFill>
                  <a:srgbClr val="C00000"/>
                </a:solidFill>
                <a:effectLst>
                  <a:outerShdw blurRad="38100" dist="25400" dir="5400000" algn="ctr" rotWithShape="0">
                    <a:srgbClr val="6E747A">
                      <a:alpha val="43000"/>
                    </a:srgbClr>
                  </a:outerShdw>
                </a:effectLst>
                <a:latin typeface="思源黑体" panose="020B0400000000000000" pitchFamily="34" charset="-122"/>
                <a:ea typeface="思源黑体" panose="020B0400000000000000" pitchFamily="34" charset="-122"/>
              </a:rPr>
              <a:t>课时练习</a:t>
            </a:r>
            <a:r>
              <a:rPr lang="en-US" altLang="zh-CN" sz="5400" b="1" dirty="0">
                <a:ln>
                  <a:solidFill>
                    <a:srgbClr val="D36624"/>
                  </a:solidFill>
                </a:ln>
                <a:solidFill>
                  <a:srgbClr val="C00000"/>
                </a:solidFill>
                <a:effectLst>
                  <a:outerShdw blurRad="38100" dist="25400" dir="5400000" algn="ctr" rotWithShape="0">
                    <a:srgbClr val="6E747A">
                      <a:alpha val="43000"/>
                    </a:srgbClr>
                  </a:outerShdw>
                </a:effectLst>
                <a:latin typeface="思源黑体" panose="020B0400000000000000" pitchFamily="34" charset="-122"/>
                <a:ea typeface="思源黑体" panose="020B0400000000000000" pitchFamily="34" charset="-122"/>
              </a:rPr>
              <a:t> </a:t>
            </a:r>
            <a:endParaRPr lang="en-US" altLang="zh-CN" sz="5400" b="1" dirty="0">
              <a:ln>
                <a:solidFill>
                  <a:srgbClr val="D36624"/>
                </a:solidFill>
              </a:ln>
              <a:solidFill>
                <a:srgbClr val="C00000"/>
              </a:solidFill>
              <a:effectLst>
                <a:outerShdw blurRad="38100" dist="25400" dir="5400000" algn="ctr" rotWithShape="0">
                  <a:srgbClr val="6E747A">
                    <a:alpha val="43000"/>
                  </a:srgbClr>
                </a:outerShdw>
              </a:effectLst>
              <a:latin typeface="思源黑体" panose="020B0400000000000000" pitchFamily="34" charset="-122"/>
              <a:ea typeface="思源黑体" panose="020B0400000000000000" pitchFamily="34" charset="-122"/>
            </a:endParaRPr>
          </a:p>
          <a:p>
            <a:r>
              <a:rPr lang="zh-CN" altLang="en-US" sz="5400" b="1" dirty="0">
                <a:ln>
                  <a:solidFill>
                    <a:srgbClr val="D36624"/>
                  </a:solidFill>
                </a:ln>
                <a:solidFill>
                  <a:srgbClr val="C00000"/>
                </a:solidFill>
                <a:effectLst>
                  <a:outerShdw blurRad="38100" dist="25400" dir="5400000" algn="ctr" rotWithShape="0">
                    <a:srgbClr val="6E747A">
                      <a:alpha val="43000"/>
                    </a:srgbClr>
                  </a:outerShdw>
                </a:effectLst>
                <a:latin typeface="思源黑体" panose="020B0400000000000000" pitchFamily="34" charset="-122"/>
                <a:ea typeface="思源黑体" panose="020B0400000000000000" pitchFamily="34" charset="-122"/>
              </a:rPr>
              <a:t>模块六 第</a:t>
            </a:r>
            <a:r>
              <a:rPr lang="zh-CN" altLang="en-US" sz="5400" b="1" dirty="0">
                <a:ln>
                  <a:solidFill>
                    <a:srgbClr val="D36624"/>
                  </a:solidFill>
                </a:ln>
                <a:solidFill>
                  <a:srgbClr val="C00000"/>
                </a:solidFill>
                <a:effectLst>
                  <a:outerShdw blurRad="38100" dist="25400" dir="5400000" algn="ctr" rotWithShape="0">
                    <a:srgbClr val="6E747A">
                      <a:alpha val="43000"/>
                    </a:srgbClr>
                  </a:outerShdw>
                </a:effectLst>
                <a:latin typeface="思源黑体" panose="020B0400000000000000" pitchFamily="34" charset="-122"/>
                <a:ea typeface="思源黑体" panose="020B0400000000000000" pitchFamily="34" charset="-122"/>
              </a:rPr>
              <a:t>二章 </a:t>
            </a:r>
            <a:r>
              <a:rPr lang="zh-CN" altLang="en-US" sz="5400" b="1" dirty="0">
                <a:ln>
                  <a:solidFill>
                    <a:srgbClr val="D36624"/>
                  </a:solidFill>
                </a:ln>
                <a:solidFill>
                  <a:srgbClr val="C00000"/>
                </a:solidFill>
                <a:effectLst>
                  <a:outerShdw blurRad="38100" dist="25400" dir="5400000" algn="ctr" rotWithShape="0">
                    <a:srgbClr val="6E747A">
                      <a:alpha val="43000"/>
                    </a:srgbClr>
                  </a:outerShdw>
                </a:effectLst>
                <a:latin typeface="思源黑体" panose="020B0400000000000000" pitchFamily="34" charset="-122"/>
                <a:ea typeface="思源黑体" panose="020B0400000000000000" pitchFamily="34" charset="-122"/>
              </a:rPr>
              <a:t>读写综合训练</a:t>
            </a:r>
            <a:endParaRPr lang="zh-CN" altLang="en-US" sz="5400" b="1" dirty="0">
              <a:ln>
                <a:solidFill>
                  <a:srgbClr val="D36624"/>
                </a:solidFill>
              </a:ln>
              <a:solidFill>
                <a:srgbClr val="C00000"/>
              </a:solidFill>
              <a:effectLst>
                <a:outerShdw blurRad="38100" dist="25400" dir="5400000" algn="ctr" rotWithShape="0">
                  <a:srgbClr val="6E747A">
                    <a:alpha val="43000"/>
                  </a:srgbClr>
                </a:outerShdw>
              </a:effectLst>
              <a:latin typeface="思源黑体" panose="020B0400000000000000" pitchFamily="34" charset="-122"/>
              <a:ea typeface="思源黑体" panose="020B0400000000000000" pitchFamily="34" charset="-122"/>
            </a:endParaRPr>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圆角 16"/>
          <p:cNvSpPr/>
          <p:nvPr/>
        </p:nvSpPr>
        <p:spPr>
          <a:xfrm>
            <a:off x="308610" y="302895"/>
            <a:ext cx="2522220" cy="461645"/>
          </a:xfrm>
          <a:prstGeom prst="roundRect">
            <a:avLst>
              <a:gd name="adj" fmla="val 50000"/>
            </a:avLst>
          </a:prstGeom>
          <a:solidFill>
            <a:srgbClr val="C83B44"/>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solidFill>
                <a:srgbClr val="C83B44"/>
              </a:solidFill>
            </a:endParaRPr>
          </a:p>
        </p:txBody>
      </p:sp>
      <p:sp>
        <p:nvSpPr>
          <p:cNvPr id="4" name="文本框 3"/>
          <p:cNvSpPr txBox="1"/>
          <p:nvPr/>
        </p:nvSpPr>
        <p:spPr>
          <a:xfrm>
            <a:off x="456565" y="302895"/>
            <a:ext cx="2211070" cy="460375"/>
          </a:xfrm>
          <a:prstGeom prst="rect">
            <a:avLst/>
          </a:prstGeom>
          <a:noFill/>
        </p:spPr>
        <p:txBody>
          <a:bodyPr wrap="square" rtlCol="0">
            <a:spAutoFit/>
          </a:bodyPr>
          <a:p>
            <a:pPr algn="l"/>
            <a:r>
              <a:rPr lang="zh-CN" altLang="en-US" sz="2400" b="1" dirty="0">
                <a:solidFill>
                  <a:schemeClr val="bg2"/>
                </a:solidFill>
                <a:latin typeface="微软雅黑" panose="020B0503020204020204" pitchFamily="34" charset="-122"/>
                <a:ea typeface="微软雅黑" panose="020B0503020204020204" pitchFamily="34" charset="-122"/>
              </a:rPr>
              <a:t>二、阅读理解。</a:t>
            </a:r>
            <a:endParaRPr lang="zh-CN" altLang="en-US" sz="2400" b="1" dirty="0">
              <a:solidFill>
                <a:schemeClr val="bg2"/>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1167765" y="1478915"/>
            <a:ext cx="10099040" cy="2976880"/>
          </a:xfrm>
          <a:prstGeom prst="rect">
            <a:avLst/>
          </a:prstGeom>
          <a:noFill/>
        </p:spPr>
        <p:txBody>
          <a:bodyPr wrap="square" rtlCol="0" anchor="t">
            <a:spAutoFit/>
          </a:bodyPr>
          <a:p>
            <a:pPr fontAlgn="auto">
              <a:lnSpc>
                <a:spcPts val="7500"/>
              </a:lnSpc>
            </a:pPr>
            <a:r>
              <a:rPr sz="3600" b="1" dirty="0" smtClean="0">
                <a:latin typeface="Times New Roman" panose="02020603050405020304" charset="0"/>
                <a:ea typeface="宋体" panose="02010600030101010101" pitchFamily="2" charset="-122"/>
                <a:cs typeface="Times New Roman" panose="02020603050405020304" charset="0"/>
                <a:sym typeface="+mn-ea"/>
              </a:rPr>
              <a:t>(    )1. Mike and Nick went to Australia </a:t>
            </a:r>
            <a:r>
              <a:rPr lang="en-US" sz="3600" b="1" dirty="0" smtClean="0">
                <a:latin typeface="Times New Roman" panose="02020603050405020304" charset="0"/>
                <a:ea typeface="宋体" panose="02010600030101010101" pitchFamily="2" charset="-122"/>
                <a:cs typeface="Times New Roman" panose="02020603050405020304" charset="0"/>
                <a:sym typeface="+mn-ea"/>
              </a:rPr>
              <a:t>_____</a:t>
            </a:r>
            <a:r>
              <a:rPr sz="3600" b="1" dirty="0" smtClean="0">
                <a:latin typeface="Times New Roman" panose="02020603050405020304" charset="0"/>
                <a:ea typeface="宋体" panose="02010600030101010101" pitchFamily="2" charset="-122"/>
                <a:cs typeface="Times New Roman" panose="02020603050405020304" charset="0"/>
                <a:sym typeface="+mn-ea"/>
              </a:rPr>
              <a:t>. </a:t>
            </a:r>
            <a:endParaRPr sz="3600" b="1" dirty="0" smtClean="0">
              <a:latin typeface="Times New Roman" panose="02020603050405020304" charset="0"/>
              <a:ea typeface="宋体" panose="02010600030101010101" pitchFamily="2" charset="-122"/>
              <a:cs typeface="Times New Roman" panose="02020603050405020304" charset="0"/>
              <a:sym typeface="+mn-ea"/>
            </a:endParaRPr>
          </a:p>
          <a:p>
            <a:pPr lvl="2" fontAlgn="auto">
              <a:lnSpc>
                <a:spcPts val="7500"/>
              </a:lnSpc>
            </a:pPr>
            <a:r>
              <a:rPr sz="3600" b="1" dirty="0" smtClean="0">
                <a:latin typeface="Times New Roman" panose="02020603050405020304" charset="0"/>
                <a:ea typeface="宋体" panose="02010600030101010101" pitchFamily="2" charset="-122"/>
                <a:cs typeface="Times New Roman" panose="02020603050405020304" charset="0"/>
                <a:sym typeface="+mn-ea"/>
              </a:rPr>
              <a:t>A. by sea</a:t>
            </a:r>
            <a:r>
              <a:rPr lang="en-US" sz="3600" b="1" dirty="0" smtClean="0">
                <a:latin typeface="Times New Roman" panose="02020603050405020304" charset="0"/>
                <a:ea typeface="宋体" panose="02010600030101010101" pitchFamily="2" charset="-122"/>
                <a:cs typeface="Times New Roman" panose="02020603050405020304" charset="0"/>
                <a:sym typeface="+mn-ea"/>
              </a:rPr>
              <a:t>			</a:t>
            </a:r>
            <a:r>
              <a:rPr sz="3600" b="1" dirty="0" smtClean="0">
                <a:latin typeface="Times New Roman" panose="02020603050405020304" charset="0"/>
                <a:ea typeface="宋体" panose="02010600030101010101" pitchFamily="2" charset="-122"/>
                <a:cs typeface="Times New Roman" panose="02020603050405020304" charset="0"/>
                <a:sym typeface="+mn-ea"/>
              </a:rPr>
              <a:t>B. by air</a:t>
            </a:r>
            <a:endParaRPr sz="3600" b="1" dirty="0" smtClean="0">
              <a:latin typeface="Times New Roman" panose="02020603050405020304" charset="0"/>
              <a:ea typeface="宋体" panose="02010600030101010101" pitchFamily="2" charset="-122"/>
              <a:cs typeface="Times New Roman" panose="02020603050405020304" charset="0"/>
              <a:sym typeface="+mn-ea"/>
            </a:endParaRPr>
          </a:p>
          <a:p>
            <a:pPr lvl="2" fontAlgn="auto">
              <a:lnSpc>
                <a:spcPts val="7500"/>
              </a:lnSpc>
            </a:pPr>
            <a:r>
              <a:rPr sz="3600" b="1" dirty="0" smtClean="0">
                <a:latin typeface="Times New Roman" panose="02020603050405020304" charset="0"/>
                <a:ea typeface="宋体" panose="02010600030101010101" pitchFamily="2" charset="-122"/>
                <a:cs typeface="Times New Roman" panose="02020603050405020304" charset="0"/>
                <a:sym typeface="+mn-ea"/>
              </a:rPr>
              <a:t>C. by land</a:t>
            </a:r>
            <a:r>
              <a:rPr lang="en-US" sz="3600" b="1" dirty="0" smtClean="0">
                <a:latin typeface="Times New Roman" panose="02020603050405020304" charset="0"/>
                <a:ea typeface="宋体" panose="02010600030101010101" pitchFamily="2" charset="-122"/>
                <a:cs typeface="Times New Roman" panose="02020603050405020304" charset="0"/>
                <a:sym typeface="+mn-ea"/>
              </a:rPr>
              <a:t>		</a:t>
            </a:r>
            <a:r>
              <a:rPr sz="3600" b="1" dirty="0" smtClean="0">
                <a:latin typeface="Times New Roman" panose="02020603050405020304" charset="0"/>
                <a:ea typeface="宋体" panose="02010600030101010101" pitchFamily="2" charset="-122"/>
                <a:cs typeface="Times New Roman" panose="02020603050405020304" charset="0"/>
                <a:sym typeface="+mn-ea"/>
              </a:rPr>
              <a:t>D. by car</a:t>
            </a:r>
            <a:endParaRPr sz="3600" b="1" dirty="0" smtClean="0">
              <a:latin typeface="Times New Roman" panose="02020603050405020304" charset="0"/>
              <a:ea typeface="宋体" panose="02010600030101010101" pitchFamily="2" charset="-122"/>
              <a:cs typeface="Times New Roman" panose="02020603050405020304" charset="0"/>
              <a:sym typeface="+mn-ea"/>
            </a:endParaRPr>
          </a:p>
        </p:txBody>
      </p:sp>
      <p:sp>
        <p:nvSpPr>
          <p:cNvPr id="2" name="文本框 1"/>
          <p:cNvSpPr txBox="1"/>
          <p:nvPr/>
        </p:nvSpPr>
        <p:spPr>
          <a:xfrm>
            <a:off x="1353820" y="1835785"/>
            <a:ext cx="431800" cy="645160"/>
          </a:xfrm>
          <a:prstGeom prst="rect">
            <a:avLst/>
          </a:prstGeom>
          <a:noFill/>
        </p:spPr>
        <p:txBody>
          <a:bodyPr wrap="square" rtlCol="0">
            <a:spAutoFit/>
          </a:bodyPr>
          <a:p>
            <a:r>
              <a:rPr lang="en-US" altLang="zh-CN" sz="3600" b="1">
                <a:solidFill>
                  <a:srgbClr val="FF0000"/>
                </a:solidFill>
                <a:latin typeface="Times New Roman" panose="02020603050405020304" charset="0"/>
                <a:cs typeface="Times New Roman" panose="02020603050405020304" charset="0"/>
              </a:rPr>
              <a:t>B</a:t>
            </a:r>
            <a:endParaRPr lang="en-US" altLang="zh-CN" sz="3600" b="1">
              <a:solidFill>
                <a:srgbClr val="FF0000"/>
              </a:solidFill>
              <a:latin typeface="Times New Roman" panose="02020603050405020304" charset="0"/>
              <a:cs typeface="Times New Roman" panose="02020603050405020304" charset="0"/>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圆角 16"/>
          <p:cNvSpPr/>
          <p:nvPr/>
        </p:nvSpPr>
        <p:spPr>
          <a:xfrm>
            <a:off x="308610" y="302895"/>
            <a:ext cx="2522220" cy="461645"/>
          </a:xfrm>
          <a:prstGeom prst="roundRect">
            <a:avLst>
              <a:gd name="adj" fmla="val 50000"/>
            </a:avLst>
          </a:prstGeom>
          <a:solidFill>
            <a:srgbClr val="C83B44"/>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solidFill>
                <a:srgbClr val="C83B44"/>
              </a:solidFill>
            </a:endParaRPr>
          </a:p>
        </p:txBody>
      </p:sp>
      <p:sp>
        <p:nvSpPr>
          <p:cNvPr id="4" name="文本框 3"/>
          <p:cNvSpPr txBox="1"/>
          <p:nvPr/>
        </p:nvSpPr>
        <p:spPr>
          <a:xfrm>
            <a:off x="456565" y="302895"/>
            <a:ext cx="2211070" cy="460375"/>
          </a:xfrm>
          <a:prstGeom prst="rect">
            <a:avLst/>
          </a:prstGeom>
          <a:noFill/>
        </p:spPr>
        <p:txBody>
          <a:bodyPr wrap="square" rtlCol="0">
            <a:spAutoFit/>
          </a:bodyPr>
          <a:p>
            <a:pPr algn="l"/>
            <a:r>
              <a:rPr lang="zh-CN" altLang="en-US" sz="2400" b="1" dirty="0">
                <a:solidFill>
                  <a:schemeClr val="bg2"/>
                </a:solidFill>
                <a:latin typeface="微软雅黑" panose="020B0503020204020204" pitchFamily="34" charset="-122"/>
                <a:ea typeface="微软雅黑" panose="020B0503020204020204" pitchFamily="34" charset="-122"/>
              </a:rPr>
              <a:t>二、阅读理解。</a:t>
            </a:r>
            <a:endParaRPr lang="zh-CN" altLang="en-US" sz="2400" b="1" dirty="0">
              <a:solidFill>
                <a:schemeClr val="bg2"/>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1052195" y="1082675"/>
            <a:ext cx="10099040" cy="3938270"/>
          </a:xfrm>
          <a:prstGeom prst="rect">
            <a:avLst/>
          </a:prstGeom>
          <a:noFill/>
        </p:spPr>
        <p:txBody>
          <a:bodyPr wrap="square" rtlCol="0" anchor="t">
            <a:spAutoFit/>
          </a:bodyPr>
          <a:p>
            <a:pPr fontAlgn="auto">
              <a:lnSpc>
                <a:spcPts val="6000"/>
              </a:lnSpc>
            </a:pPr>
            <a:r>
              <a:rPr sz="3600" b="1" dirty="0" smtClean="0">
                <a:latin typeface="Times New Roman" panose="02020603050405020304" charset="0"/>
                <a:ea typeface="宋体" panose="02010600030101010101" pitchFamily="2" charset="-122"/>
                <a:cs typeface="Times New Roman" panose="02020603050405020304" charset="0"/>
                <a:sym typeface="+mn-ea"/>
              </a:rPr>
              <a:t>(    )2</a:t>
            </a:r>
            <a:r>
              <a:rPr lang="en-US" sz="3600" b="1" dirty="0" smtClean="0">
                <a:latin typeface="Times New Roman" panose="02020603050405020304" charset="0"/>
                <a:ea typeface="宋体" panose="02010600030101010101" pitchFamily="2" charset="-122"/>
                <a:cs typeface="Times New Roman" panose="02020603050405020304" charset="0"/>
                <a:sym typeface="+mn-ea"/>
              </a:rPr>
              <a:t>.</a:t>
            </a:r>
            <a:r>
              <a:rPr sz="3600" b="1" dirty="0" smtClean="0">
                <a:latin typeface="Times New Roman" panose="02020603050405020304" charset="0"/>
                <a:ea typeface="宋体" panose="02010600030101010101" pitchFamily="2" charset="-122"/>
                <a:cs typeface="Times New Roman" panose="02020603050405020304" charset="0"/>
                <a:sym typeface="+mn-ea"/>
              </a:rPr>
              <a:t> The two young men went to Australia to </a:t>
            </a:r>
            <a:r>
              <a:rPr lang="en-US" sz="3600" b="1" dirty="0" smtClean="0">
                <a:latin typeface="Times New Roman" panose="02020603050405020304" charset="0"/>
                <a:ea typeface="宋体" panose="02010600030101010101" pitchFamily="2" charset="-122"/>
                <a:cs typeface="Times New Roman" panose="02020603050405020304" charset="0"/>
                <a:sym typeface="+mn-ea"/>
              </a:rPr>
              <a:t>___</a:t>
            </a:r>
            <a:r>
              <a:rPr sz="3600" b="1" dirty="0" smtClean="0">
                <a:latin typeface="Times New Roman" panose="02020603050405020304" charset="0"/>
                <a:ea typeface="宋体" panose="02010600030101010101" pitchFamily="2" charset="-122"/>
                <a:cs typeface="Times New Roman" panose="02020603050405020304" charset="0"/>
                <a:sym typeface="+mn-ea"/>
              </a:rPr>
              <a:t>. </a:t>
            </a:r>
            <a:endParaRPr sz="3600" b="1" dirty="0" smtClean="0">
              <a:latin typeface="Times New Roman" panose="02020603050405020304" charset="0"/>
              <a:ea typeface="宋体" panose="02010600030101010101" pitchFamily="2" charset="-122"/>
              <a:cs typeface="Times New Roman" panose="02020603050405020304" charset="0"/>
              <a:sym typeface="+mn-ea"/>
            </a:endParaRPr>
          </a:p>
          <a:p>
            <a:pPr lvl="2" fontAlgn="auto">
              <a:lnSpc>
                <a:spcPts val="6000"/>
              </a:lnSpc>
            </a:pPr>
            <a:r>
              <a:rPr sz="3600" b="1" dirty="0" smtClean="0">
                <a:latin typeface="Times New Roman" panose="02020603050405020304" charset="0"/>
                <a:ea typeface="宋体" panose="02010600030101010101" pitchFamily="2" charset="-122"/>
                <a:cs typeface="Times New Roman" panose="02020603050405020304" charset="0"/>
                <a:sym typeface="+mn-ea"/>
              </a:rPr>
              <a:t>A. swim in the river</a:t>
            </a:r>
            <a:endParaRPr sz="3600" b="1" dirty="0" smtClean="0">
              <a:latin typeface="Times New Roman" panose="02020603050405020304" charset="0"/>
              <a:ea typeface="宋体" panose="02010600030101010101" pitchFamily="2" charset="-122"/>
              <a:cs typeface="Times New Roman" panose="02020603050405020304" charset="0"/>
              <a:sym typeface="+mn-ea"/>
            </a:endParaRPr>
          </a:p>
          <a:p>
            <a:pPr lvl="2" fontAlgn="auto">
              <a:lnSpc>
                <a:spcPts val="6000"/>
              </a:lnSpc>
            </a:pPr>
            <a:r>
              <a:rPr sz="3600" b="1" dirty="0" smtClean="0">
                <a:latin typeface="Times New Roman" panose="02020603050405020304" charset="0"/>
                <a:ea typeface="宋体" panose="02010600030101010101" pitchFamily="2" charset="-122"/>
                <a:cs typeface="Times New Roman" panose="02020603050405020304" charset="0"/>
                <a:sym typeface="+mn-ea"/>
              </a:rPr>
              <a:t>B. learn to drive</a:t>
            </a:r>
            <a:endParaRPr sz="3600" b="1" dirty="0" smtClean="0">
              <a:latin typeface="Times New Roman" panose="02020603050405020304" charset="0"/>
              <a:ea typeface="宋体" panose="02010600030101010101" pitchFamily="2" charset="-122"/>
              <a:cs typeface="Times New Roman" panose="02020603050405020304" charset="0"/>
              <a:sym typeface="+mn-ea"/>
            </a:endParaRPr>
          </a:p>
          <a:p>
            <a:pPr lvl="2" fontAlgn="auto">
              <a:lnSpc>
                <a:spcPts val="6000"/>
              </a:lnSpc>
            </a:pPr>
            <a:r>
              <a:rPr sz="3600" b="1" dirty="0" smtClean="0">
                <a:latin typeface="Times New Roman" panose="02020603050405020304" charset="0"/>
                <a:ea typeface="宋体" panose="02010600030101010101" pitchFamily="2" charset="-122"/>
                <a:cs typeface="Times New Roman" panose="02020603050405020304" charset="0"/>
                <a:sym typeface="+mn-ea"/>
              </a:rPr>
              <a:t>C. go on holiday</a:t>
            </a:r>
            <a:endParaRPr sz="3600" b="1" dirty="0" smtClean="0">
              <a:latin typeface="Times New Roman" panose="02020603050405020304" charset="0"/>
              <a:ea typeface="宋体" panose="02010600030101010101" pitchFamily="2" charset="-122"/>
              <a:cs typeface="Times New Roman" panose="02020603050405020304" charset="0"/>
              <a:sym typeface="+mn-ea"/>
            </a:endParaRPr>
          </a:p>
          <a:p>
            <a:pPr lvl="2" fontAlgn="auto">
              <a:lnSpc>
                <a:spcPts val="6000"/>
              </a:lnSpc>
            </a:pPr>
            <a:r>
              <a:rPr sz="3600" b="1" dirty="0" smtClean="0">
                <a:latin typeface="Times New Roman" panose="02020603050405020304" charset="0"/>
                <a:ea typeface="宋体" panose="02010600030101010101" pitchFamily="2" charset="-122"/>
                <a:cs typeface="Times New Roman" panose="02020603050405020304" charset="0"/>
                <a:sym typeface="+mn-ea"/>
              </a:rPr>
              <a:t>D. visit their friends</a:t>
            </a:r>
            <a:endParaRPr sz="3600" b="1" dirty="0" smtClean="0">
              <a:latin typeface="Times New Roman" panose="02020603050405020304" charset="0"/>
              <a:ea typeface="宋体" panose="02010600030101010101" pitchFamily="2" charset="-122"/>
              <a:cs typeface="Times New Roman" panose="02020603050405020304" charset="0"/>
              <a:sym typeface="+mn-ea"/>
            </a:endParaRPr>
          </a:p>
        </p:txBody>
      </p:sp>
      <p:sp>
        <p:nvSpPr>
          <p:cNvPr id="2" name="文本框 1"/>
          <p:cNvSpPr txBox="1"/>
          <p:nvPr/>
        </p:nvSpPr>
        <p:spPr>
          <a:xfrm>
            <a:off x="1271270" y="1307465"/>
            <a:ext cx="431800" cy="645160"/>
          </a:xfrm>
          <a:prstGeom prst="rect">
            <a:avLst/>
          </a:prstGeom>
          <a:noFill/>
        </p:spPr>
        <p:txBody>
          <a:bodyPr wrap="square" rtlCol="0">
            <a:spAutoFit/>
          </a:bodyPr>
          <a:p>
            <a:r>
              <a:rPr lang="en-US" altLang="zh-CN" sz="3600" b="1">
                <a:solidFill>
                  <a:srgbClr val="FF0000"/>
                </a:solidFill>
                <a:latin typeface="Times New Roman" panose="02020603050405020304" charset="0"/>
                <a:cs typeface="Times New Roman" panose="02020603050405020304" charset="0"/>
              </a:rPr>
              <a:t>C</a:t>
            </a:r>
            <a:endParaRPr lang="en-US" altLang="zh-CN" sz="3600" b="1">
              <a:solidFill>
                <a:srgbClr val="FF0000"/>
              </a:solidFill>
              <a:latin typeface="Times New Roman" panose="02020603050405020304" charset="0"/>
              <a:cs typeface="Times New Roman" panose="02020603050405020304" charset="0"/>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圆角 16"/>
          <p:cNvSpPr/>
          <p:nvPr/>
        </p:nvSpPr>
        <p:spPr>
          <a:xfrm>
            <a:off x="308610" y="302895"/>
            <a:ext cx="2522220" cy="461645"/>
          </a:xfrm>
          <a:prstGeom prst="roundRect">
            <a:avLst>
              <a:gd name="adj" fmla="val 50000"/>
            </a:avLst>
          </a:prstGeom>
          <a:solidFill>
            <a:srgbClr val="C83B44"/>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solidFill>
                <a:srgbClr val="C83B44"/>
              </a:solidFill>
            </a:endParaRPr>
          </a:p>
        </p:txBody>
      </p:sp>
      <p:sp>
        <p:nvSpPr>
          <p:cNvPr id="4" name="文本框 3"/>
          <p:cNvSpPr txBox="1"/>
          <p:nvPr/>
        </p:nvSpPr>
        <p:spPr>
          <a:xfrm>
            <a:off x="456565" y="302895"/>
            <a:ext cx="2211070" cy="460375"/>
          </a:xfrm>
          <a:prstGeom prst="rect">
            <a:avLst/>
          </a:prstGeom>
          <a:noFill/>
        </p:spPr>
        <p:txBody>
          <a:bodyPr wrap="square" rtlCol="0">
            <a:spAutoFit/>
          </a:bodyPr>
          <a:p>
            <a:pPr algn="l"/>
            <a:r>
              <a:rPr lang="zh-CN" altLang="en-US" sz="2400" b="1" dirty="0">
                <a:solidFill>
                  <a:schemeClr val="bg2"/>
                </a:solidFill>
                <a:latin typeface="微软雅黑" panose="020B0503020204020204" pitchFamily="34" charset="-122"/>
                <a:ea typeface="微软雅黑" panose="020B0503020204020204" pitchFamily="34" charset="-122"/>
              </a:rPr>
              <a:t>二、阅读理解。</a:t>
            </a:r>
            <a:endParaRPr lang="zh-CN" altLang="en-US" sz="2400" b="1" dirty="0">
              <a:solidFill>
                <a:schemeClr val="bg2"/>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1568450" y="920115"/>
            <a:ext cx="9467850" cy="4707890"/>
          </a:xfrm>
          <a:prstGeom prst="rect">
            <a:avLst/>
          </a:prstGeom>
          <a:noFill/>
        </p:spPr>
        <p:txBody>
          <a:bodyPr wrap="square" rtlCol="0" anchor="t">
            <a:spAutoFit/>
          </a:bodyPr>
          <a:p>
            <a:pPr fontAlgn="auto">
              <a:lnSpc>
                <a:spcPts val="6000"/>
              </a:lnSpc>
            </a:pPr>
            <a:r>
              <a:rPr sz="3600" b="1" dirty="0" smtClean="0">
                <a:latin typeface="Times New Roman" panose="02020603050405020304" charset="0"/>
                <a:ea typeface="宋体" panose="02010600030101010101" pitchFamily="2" charset="-122"/>
                <a:cs typeface="Times New Roman" panose="02020603050405020304" charset="0"/>
                <a:sym typeface="+mn-ea"/>
              </a:rPr>
              <a:t>(    )3</a:t>
            </a:r>
            <a:r>
              <a:rPr lang="en-US" sz="3600" b="1" dirty="0" smtClean="0">
                <a:latin typeface="Times New Roman" panose="02020603050405020304" charset="0"/>
                <a:ea typeface="宋体" panose="02010600030101010101" pitchFamily="2" charset="-122"/>
                <a:cs typeface="Times New Roman" panose="02020603050405020304" charset="0"/>
                <a:sym typeface="+mn-ea"/>
              </a:rPr>
              <a:t>.</a:t>
            </a:r>
            <a:r>
              <a:rPr sz="3600" b="1" dirty="0" smtClean="0">
                <a:latin typeface="Times New Roman" panose="02020603050405020304" charset="0"/>
                <a:ea typeface="宋体" panose="02010600030101010101" pitchFamily="2" charset="-122"/>
                <a:cs typeface="Times New Roman" panose="02020603050405020304" charset="0"/>
                <a:sym typeface="+mn-ea"/>
              </a:rPr>
              <a:t> Mike and Nick couldn’t go on driving because </a:t>
            </a:r>
            <a:r>
              <a:rPr lang="en-US" sz="3600" b="1" dirty="0" smtClean="0">
                <a:latin typeface="Times New Roman" panose="02020603050405020304" charset="0"/>
                <a:ea typeface="宋体" panose="02010600030101010101" pitchFamily="2" charset="-122"/>
                <a:cs typeface="Times New Roman" panose="02020603050405020304" charset="0"/>
                <a:sym typeface="+mn-ea"/>
              </a:rPr>
              <a:t>____</a:t>
            </a:r>
            <a:r>
              <a:rPr sz="3600" b="1" dirty="0" smtClean="0">
                <a:latin typeface="Times New Roman" panose="02020603050405020304" charset="0"/>
                <a:ea typeface="宋体" panose="02010600030101010101" pitchFamily="2" charset="-122"/>
                <a:cs typeface="Times New Roman" panose="02020603050405020304" charset="0"/>
                <a:sym typeface="+mn-ea"/>
              </a:rPr>
              <a:t>. </a:t>
            </a:r>
            <a:endParaRPr sz="3600" b="1" dirty="0" smtClean="0">
              <a:latin typeface="Times New Roman" panose="02020603050405020304" charset="0"/>
              <a:ea typeface="宋体" panose="02010600030101010101" pitchFamily="2" charset="-122"/>
              <a:cs typeface="Times New Roman" panose="02020603050405020304" charset="0"/>
              <a:sym typeface="+mn-ea"/>
            </a:endParaRPr>
          </a:p>
          <a:p>
            <a:pPr fontAlgn="auto">
              <a:lnSpc>
                <a:spcPts val="6000"/>
              </a:lnSpc>
            </a:pPr>
            <a:r>
              <a:rPr sz="3600" b="1" dirty="0" smtClean="0">
                <a:latin typeface="Times New Roman" panose="02020603050405020304" charset="0"/>
                <a:ea typeface="宋体" panose="02010600030101010101" pitchFamily="2" charset="-122"/>
                <a:cs typeface="Times New Roman" panose="02020603050405020304" charset="0"/>
                <a:sym typeface="+mn-ea"/>
              </a:rPr>
              <a:t>A. the wind was too strong</a:t>
            </a:r>
            <a:endParaRPr sz="3600" b="1" dirty="0" smtClean="0">
              <a:latin typeface="Times New Roman" panose="02020603050405020304" charset="0"/>
              <a:ea typeface="宋体" panose="02010600030101010101" pitchFamily="2" charset="-122"/>
              <a:cs typeface="Times New Roman" panose="02020603050405020304" charset="0"/>
              <a:sym typeface="+mn-ea"/>
            </a:endParaRPr>
          </a:p>
          <a:p>
            <a:pPr fontAlgn="auto">
              <a:lnSpc>
                <a:spcPts val="6000"/>
              </a:lnSpc>
            </a:pPr>
            <a:r>
              <a:rPr sz="3600" b="1" dirty="0" smtClean="0">
                <a:latin typeface="Times New Roman" panose="02020603050405020304" charset="0"/>
                <a:ea typeface="宋体" panose="02010600030101010101" pitchFamily="2" charset="-122"/>
                <a:cs typeface="Times New Roman" panose="02020603050405020304" charset="0"/>
                <a:sym typeface="+mn-ea"/>
              </a:rPr>
              <a:t>B. the car broke down</a:t>
            </a:r>
            <a:endParaRPr sz="3600" b="1" dirty="0" smtClean="0">
              <a:latin typeface="Times New Roman" panose="02020603050405020304" charset="0"/>
              <a:ea typeface="宋体" panose="02010600030101010101" pitchFamily="2" charset="-122"/>
              <a:cs typeface="Times New Roman" panose="02020603050405020304" charset="0"/>
              <a:sym typeface="+mn-ea"/>
            </a:endParaRPr>
          </a:p>
          <a:p>
            <a:pPr fontAlgn="auto">
              <a:lnSpc>
                <a:spcPts val="6000"/>
              </a:lnSpc>
            </a:pPr>
            <a:r>
              <a:rPr sz="3600" b="1" dirty="0" smtClean="0">
                <a:latin typeface="Times New Roman" panose="02020603050405020304" charset="0"/>
                <a:ea typeface="宋体" panose="02010600030101010101" pitchFamily="2" charset="-122"/>
                <a:cs typeface="Times New Roman" panose="02020603050405020304" charset="0"/>
                <a:sym typeface="+mn-ea"/>
              </a:rPr>
              <a:t>C. the weather was very hot</a:t>
            </a:r>
            <a:endParaRPr sz="3600" b="1" dirty="0" smtClean="0">
              <a:latin typeface="Times New Roman" panose="02020603050405020304" charset="0"/>
              <a:ea typeface="宋体" panose="02010600030101010101" pitchFamily="2" charset="-122"/>
              <a:cs typeface="Times New Roman" panose="02020603050405020304" charset="0"/>
              <a:sym typeface="+mn-ea"/>
            </a:endParaRPr>
          </a:p>
          <a:p>
            <a:pPr fontAlgn="auto">
              <a:lnSpc>
                <a:spcPts val="6000"/>
              </a:lnSpc>
            </a:pPr>
            <a:r>
              <a:rPr sz="3600" b="1" dirty="0" smtClean="0">
                <a:latin typeface="Times New Roman" panose="02020603050405020304" charset="0"/>
                <a:ea typeface="宋体" panose="02010600030101010101" pitchFamily="2" charset="-122"/>
                <a:cs typeface="Times New Roman" panose="02020603050405020304" charset="0"/>
                <a:sym typeface="+mn-ea"/>
              </a:rPr>
              <a:t>D. they were too tired</a:t>
            </a:r>
            <a:endParaRPr sz="3600" b="1" dirty="0" smtClean="0">
              <a:latin typeface="Times New Roman" panose="02020603050405020304" charset="0"/>
              <a:ea typeface="宋体" panose="02010600030101010101" pitchFamily="2" charset="-122"/>
              <a:cs typeface="Times New Roman" panose="02020603050405020304" charset="0"/>
              <a:sym typeface="+mn-ea"/>
            </a:endParaRPr>
          </a:p>
        </p:txBody>
      </p:sp>
      <p:sp>
        <p:nvSpPr>
          <p:cNvPr id="2" name="文本框 1"/>
          <p:cNvSpPr txBox="1"/>
          <p:nvPr/>
        </p:nvSpPr>
        <p:spPr>
          <a:xfrm>
            <a:off x="1817370" y="1110615"/>
            <a:ext cx="431800" cy="645160"/>
          </a:xfrm>
          <a:prstGeom prst="rect">
            <a:avLst/>
          </a:prstGeom>
          <a:noFill/>
        </p:spPr>
        <p:txBody>
          <a:bodyPr wrap="square" rtlCol="0">
            <a:spAutoFit/>
          </a:bodyPr>
          <a:p>
            <a:r>
              <a:rPr lang="en-US" altLang="zh-CN" sz="3600" b="1">
                <a:solidFill>
                  <a:srgbClr val="FF0000"/>
                </a:solidFill>
                <a:latin typeface="Times New Roman" panose="02020603050405020304" charset="0"/>
                <a:cs typeface="Times New Roman" panose="02020603050405020304" charset="0"/>
              </a:rPr>
              <a:t>C</a:t>
            </a:r>
            <a:endParaRPr lang="en-US" altLang="zh-CN" sz="3600" b="1">
              <a:solidFill>
                <a:srgbClr val="FF0000"/>
              </a:solidFill>
              <a:latin typeface="Times New Roman" panose="02020603050405020304" charset="0"/>
              <a:cs typeface="Times New Roman" panose="02020603050405020304" charset="0"/>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圆角 16"/>
          <p:cNvSpPr/>
          <p:nvPr/>
        </p:nvSpPr>
        <p:spPr>
          <a:xfrm>
            <a:off x="308610" y="302895"/>
            <a:ext cx="2522220" cy="461645"/>
          </a:xfrm>
          <a:prstGeom prst="roundRect">
            <a:avLst>
              <a:gd name="adj" fmla="val 50000"/>
            </a:avLst>
          </a:prstGeom>
          <a:solidFill>
            <a:srgbClr val="C83B44"/>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solidFill>
                <a:srgbClr val="C83B44"/>
              </a:solidFill>
            </a:endParaRPr>
          </a:p>
        </p:txBody>
      </p:sp>
      <p:sp>
        <p:nvSpPr>
          <p:cNvPr id="4" name="文本框 3"/>
          <p:cNvSpPr txBox="1"/>
          <p:nvPr/>
        </p:nvSpPr>
        <p:spPr>
          <a:xfrm>
            <a:off x="456565" y="302895"/>
            <a:ext cx="2211070" cy="460375"/>
          </a:xfrm>
          <a:prstGeom prst="rect">
            <a:avLst/>
          </a:prstGeom>
          <a:noFill/>
        </p:spPr>
        <p:txBody>
          <a:bodyPr wrap="square" rtlCol="0">
            <a:spAutoFit/>
          </a:bodyPr>
          <a:p>
            <a:pPr algn="l"/>
            <a:r>
              <a:rPr lang="zh-CN" altLang="en-US" sz="2400" b="1" dirty="0">
                <a:solidFill>
                  <a:schemeClr val="bg2"/>
                </a:solidFill>
                <a:latin typeface="微软雅黑" panose="020B0503020204020204" pitchFamily="34" charset="-122"/>
                <a:ea typeface="微软雅黑" panose="020B0503020204020204" pitchFamily="34" charset="-122"/>
              </a:rPr>
              <a:t>二、阅读理解。</a:t>
            </a:r>
            <a:endParaRPr lang="zh-CN" altLang="en-US" sz="2400" b="1" dirty="0">
              <a:solidFill>
                <a:schemeClr val="bg2"/>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787400" y="882650"/>
            <a:ext cx="10617200" cy="5092700"/>
          </a:xfrm>
          <a:prstGeom prst="rect">
            <a:avLst/>
          </a:prstGeom>
          <a:noFill/>
        </p:spPr>
        <p:txBody>
          <a:bodyPr wrap="square" rtlCol="0" anchor="t">
            <a:spAutoFit/>
          </a:bodyPr>
          <a:p>
            <a:pPr fontAlgn="auto">
              <a:lnSpc>
                <a:spcPts val="6500"/>
              </a:lnSpc>
            </a:pPr>
            <a:r>
              <a:rPr sz="3600" b="1" dirty="0" smtClean="0">
                <a:latin typeface="Times New Roman" panose="02020603050405020304" charset="0"/>
                <a:ea typeface="宋体" panose="02010600030101010101" pitchFamily="2" charset="-122"/>
                <a:cs typeface="Times New Roman" panose="02020603050405020304" charset="0"/>
                <a:sym typeface="+mn-ea"/>
              </a:rPr>
              <a:t>(    )4</a:t>
            </a:r>
            <a:r>
              <a:rPr lang="en-US" sz="3600" b="1" dirty="0" smtClean="0">
                <a:latin typeface="Times New Roman" panose="02020603050405020304" charset="0"/>
                <a:ea typeface="宋体" panose="02010600030101010101" pitchFamily="2" charset="-122"/>
                <a:cs typeface="Times New Roman" panose="02020603050405020304" charset="0"/>
                <a:sym typeface="+mn-ea"/>
              </a:rPr>
              <a:t>.</a:t>
            </a:r>
            <a:r>
              <a:rPr sz="3600" b="1" dirty="0" smtClean="0">
                <a:latin typeface="Times New Roman" panose="02020603050405020304" charset="0"/>
                <a:ea typeface="宋体" panose="02010600030101010101" pitchFamily="2" charset="-122"/>
                <a:cs typeface="Times New Roman" panose="02020603050405020304" charset="0"/>
                <a:sym typeface="+mn-ea"/>
              </a:rPr>
              <a:t> The underlined word “it” in Paragraph 3 refers to </a:t>
            </a:r>
            <a:r>
              <a:rPr lang="en-US" sz="3600" b="1" dirty="0" smtClean="0">
                <a:latin typeface="Times New Roman" panose="02020603050405020304" charset="0"/>
                <a:ea typeface="宋体" panose="02010600030101010101" pitchFamily="2" charset="-122"/>
                <a:cs typeface="Times New Roman" panose="02020603050405020304" charset="0"/>
                <a:sym typeface="+mn-ea"/>
              </a:rPr>
              <a:t>____</a:t>
            </a:r>
            <a:r>
              <a:rPr sz="3600" b="1" dirty="0" smtClean="0">
                <a:latin typeface="Times New Roman" panose="02020603050405020304" charset="0"/>
                <a:ea typeface="宋体" panose="02010600030101010101" pitchFamily="2" charset="-122"/>
                <a:cs typeface="Times New Roman" panose="02020603050405020304" charset="0"/>
                <a:sym typeface="+mn-ea"/>
              </a:rPr>
              <a:t>. </a:t>
            </a:r>
            <a:endParaRPr sz="3600" b="1" dirty="0" smtClean="0">
              <a:latin typeface="Times New Roman" panose="02020603050405020304" charset="0"/>
              <a:ea typeface="宋体" panose="02010600030101010101" pitchFamily="2" charset="-122"/>
              <a:cs typeface="Times New Roman" panose="02020603050405020304" charset="0"/>
              <a:sym typeface="+mn-ea"/>
            </a:endParaRPr>
          </a:p>
          <a:p>
            <a:pPr fontAlgn="auto">
              <a:lnSpc>
                <a:spcPts val="6500"/>
              </a:lnSpc>
            </a:pPr>
            <a:r>
              <a:rPr sz="3600" b="1" dirty="0" smtClean="0">
                <a:latin typeface="Times New Roman" panose="02020603050405020304" charset="0"/>
                <a:ea typeface="宋体" panose="02010600030101010101" pitchFamily="2" charset="-122"/>
                <a:cs typeface="Times New Roman" panose="02020603050405020304" charset="0"/>
                <a:sym typeface="+mn-ea"/>
              </a:rPr>
              <a:t>A. a shark in the water</a:t>
            </a:r>
            <a:endParaRPr sz="3600" b="1" dirty="0" smtClean="0">
              <a:latin typeface="Times New Roman" panose="02020603050405020304" charset="0"/>
              <a:ea typeface="宋体" panose="02010600030101010101" pitchFamily="2" charset="-122"/>
              <a:cs typeface="Times New Roman" panose="02020603050405020304" charset="0"/>
              <a:sym typeface="+mn-ea"/>
            </a:endParaRPr>
          </a:p>
          <a:p>
            <a:pPr fontAlgn="auto">
              <a:lnSpc>
                <a:spcPts val="6500"/>
              </a:lnSpc>
            </a:pPr>
            <a:r>
              <a:rPr sz="3600" b="1" dirty="0" smtClean="0">
                <a:latin typeface="Times New Roman" panose="02020603050405020304" charset="0"/>
                <a:ea typeface="宋体" panose="02010600030101010101" pitchFamily="2" charset="-122"/>
                <a:cs typeface="Times New Roman" panose="02020603050405020304" charset="0"/>
                <a:sym typeface="+mn-ea"/>
              </a:rPr>
              <a:t>B. a crocodile in the water</a:t>
            </a:r>
            <a:endParaRPr sz="3600" b="1" dirty="0" smtClean="0">
              <a:latin typeface="Times New Roman" panose="02020603050405020304" charset="0"/>
              <a:ea typeface="宋体" panose="02010600030101010101" pitchFamily="2" charset="-122"/>
              <a:cs typeface="Times New Roman" panose="02020603050405020304" charset="0"/>
              <a:sym typeface="+mn-ea"/>
            </a:endParaRPr>
          </a:p>
          <a:p>
            <a:pPr fontAlgn="auto">
              <a:lnSpc>
                <a:spcPts val="6500"/>
              </a:lnSpc>
            </a:pPr>
            <a:r>
              <a:rPr sz="3600" b="1" dirty="0" smtClean="0">
                <a:latin typeface="Times New Roman" panose="02020603050405020304" charset="0"/>
                <a:ea typeface="宋体" panose="02010600030101010101" pitchFamily="2" charset="-122"/>
                <a:cs typeface="Times New Roman" panose="02020603050405020304" charset="0"/>
                <a:sym typeface="+mn-ea"/>
              </a:rPr>
              <a:t>C. something hitting against Nick’s leg</a:t>
            </a:r>
            <a:endParaRPr sz="3600" b="1" dirty="0" smtClean="0">
              <a:latin typeface="Times New Roman" panose="02020603050405020304" charset="0"/>
              <a:ea typeface="宋体" panose="02010600030101010101" pitchFamily="2" charset="-122"/>
              <a:cs typeface="Times New Roman" panose="02020603050405020304" charset="0"/>
              <a:sym typeface="+mn-ea"/>
            </a:endParaRPr>
          </a:p>
          <a:p>
            <a:pPr fontAlgn="auto">
              <a:lnSpc>
                <a:spcPts val="6500"/>
              </a:lnSpc>
            </a:pPr>
            <a:r>
              <a:rPr sz="3600" b="1" dirty="0" smtClean="0">
                <a:latin typeface="Times New Roman" panose="02020603050405020304" charset="0"/>
                <a:ea typeface="宋体" panose="02010600030101010101" pitchFamily="2" charset="-122"/>
                <a:cs typeface="Times New Roman" panose="02020603050405020304" charset="0"/>
                <a:sym typeface="+mn-ea"/>
              </a:rPr>
              <a:t>D. the boy laughing at them</a:t>
            </a:r>
            <a:endParaRPr sz="3600" b="1" dirty="0" smtClean="0">
              <a:latin typeface="Times New Roman" panose="02020603050405020304" charset="0"/>
              <a:ea typeface="宋体" panose="02010600030101010101" pitchFamily="2" charset="-122"/>
              <a:cs typeface="Times New Roman" panose="02020603050405020304" charset="0"/>
              <a:sym typeface="+mn-ea"/>
            </a:endParaRPr>
          </a:p>
        </p:txBody>
      </p:sp>
      <p:sp>
        <p:nvSpPr>
          <p:cNvPr id="2" name="文本框 1"/>
          <p:cNvSpPr txBox="1"/>
          <p:nvPr/>
        </p:nvSpPr>
        <p:spPr>
          <a:xfrm>
            <a:off x="1014730" y="1170940"/>
            <a:ext cx="466725" cy="645160"/>
          </a:xfrm>
          <a:prstGeom prst="rect">
            <a:avLst/>
          </a:prstGeom>
          <a:noFill/>
        </p:spPr>
        <p:txBody>
          <a:bodyPr wrap="square" rtlCol="0">
            <a:spAutoFit/>
          </a:bodyPr>
          <a:p>
            <a:r>
              <a:rPr lang="en-US" altLang="zh-CN" sz="3600" b="1">
                <a:solidFill>
                  <a:srgbClr val="FF0000"/>
                </a:solidFill>
                <a:latin typeface="Times New Roman" panose="02020603050405020304" charset="0"/>
                <a:cs typeface="Times New Roman" panose="02020603050405020304" charset="0"/>
              </a:rPr>
              <a:t>C</a:t>
            </a:r>
            <a:endParaRPr lang="en-US" altLang="zh-CN" sz="3600" b="1">
              <a:solidFill>
                <a:srgbClr val="FF0000"/>
              </a:solidFill>
              <a:latin typeface="Times New Roman" panose="02020603050405020304" charset="0"/>
              <a:cs typeface="Times New Roman" panose="02020603050405020304" charset="0"/>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圆角 16"/>
          <p:cNvSpPr/>
          <p:nvPr/>
        </p:nvSpPr>
        <p:spPr>
          <a:xfrm>
            <a:off x="308610" y="302895"/>
            <a:ext cx="2522220" cy="461645"/>
          </a:xfrm>
          <a:prstGeom prst="roundRect">
            <a:avLst>
              <a:gd name="adj" fmla="val 50000"/>
            </a:avLst>
          </a:prstGeom>
          <a:solidFill>
            <a:srgbClr val="C83B44"/>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solidFill>
                <a:srgbClr val="C83B44"/>
              </a:solidFill>
            </a:endParaRPr>
          </a:p>
        </p:txBody>
      </p:sp>
      <p:sp>
        <p:nvSpPr>
          <p:cNvPr id="4" name="文本框 3"/>
          <p:cNvSpPr txBox="1"/>
          <p:nvPr/>
        </p:nvSpPr>
        <p:spPr>
          <a:xfrm>
            <a:off x="456565" y="302895"/>
            <a:ext cx="2211070" cy="460375"/>
          </a:xfrm>
          <a:prstGeom prst="rect">
            <a:avLst/>
          </a:prstGeom>
          <a:noFill/>
        </p:spPr>
        <p:txBody>
          <a:bodyPr wrap="square" rtlCol="0">
            <a:spAutoFit/>
          </a:bodyPr>
          <a:p>
            <a:pPr algn="l"/>
            <a:r>
              <a:rPr lang="zh-CN" altLang="en-US" sz="2400" b="1" dirty="0">
                <a:solidFill>
                  <a:schemeClr val="bg2"/>
                </a:solidFill>
                <a:latin typeface="微软雅黑" panose="020B0503020204020204" pitchFamily="34" charset="-122"/>
                <a:ea typeface="微软雅黑" panose="020B0503020204020204" pitchFamily="34" charset="-122"/>
              </a:rPr>
              <a:t>二、阅读理解。</a:t>
            </a:r>
            <a:endParaRPr lang="zh-CN" altLang="en-US" sz="2400" b="1" dirty="0">
              <a:solidFill>
                <a:schemeClr val="bg2"/>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632460" y="1344930"/>
            <a:ext cx="10778490" cy="4194810"/>
          </a:xfrm>
          <a:prstGeom prst="rect">
            <a:avLst/>
          </a:prstGeom>
          <a:noFill/>
        </p:spPr>
        <p:txBody>
          <a:bodyPr wrap="square" rtlCol="0" anchor="t">
            <a:spAutoFit/>
          </a:bodyPr>
          <a:p>
            <a:pPr fontAlgn="auto">
              <a:lnSpc>
                <a:spcPts val="8000"/>
              </a:lnSpc>
            </a:pPr>
            <a:r>
              <a:rPr sz="3600" b="1" dirty="0" smtClean="0">
                <a:latin typeface="Times New Roman" panose="02020603050405020304" charset="0"/>
                <a:ea typeface="宋体" panose="02010600030101010101" pitchFamily="2" charset="-122"/>
                <a:cs typeface="Times New Roman" panose="02020603050405020304" charset="0"/>
                <a:sym typeface="+mn-ea"/>
              </a:rPr>
              <a:t>(    )5</a:t>
            </a:r>
            <a:r>
              <a:rPr lang="en-US" sz="3600" b="1" dirty="0" smtClean="0">
                <a:latin typeface="Times New Roman" panose="02020603050405020304" charset="0"/>
                <a:ea typeface="宋体" panose="02010600030101010101" pitchFamily="2" charset="-122"/>
                <a:cs typeface="Times New Roman" panose="02020603050405020304" charset="0"/>
                <a:sym typeface="+mn-ea"/>
              </a:rPr>
              <a:t>.</a:t>
            </a:r>
            <a:r>
              <a:rPr sz="3600" b="1" dirty="0" smtClean="0">
                <a:latin typeface="Times New Roman" panose="02020603050405020304" charset="0"/>
                <a:ea typeface="宋体" panose="02010600030101010101" pitchFamily="2" charset="-122"/>
                <a:cs typeface="Times New Roman" panose="02020603050405020304" charset="0"/>
                <a:sym typeface="+mn-ea"/>
              </a:rPr>
              <a:t> How may Nick and Mike feel after hearing what the boy said in Paragraph 3?</a:t>
            </a:r>
            <a:endParaRPr sz="3600" b="1" dirty="0" smtClean="0">
              <a:latin typeface="Times New Roman" panose="02020603050405020304" charset="0"/>
              <a:ea typeface="宋体" panose="02010600030101010101" pitchFamily="2" charset="-122"/>
              <a:cs typeface="Times New Roman" panose="02020603050405020304" charset="0"/>
              <a:sym typeface="+mn-ea"/>
            </a:endParaRPr>
          </a:p>
          <a:p>
            <a:pPr lvl="2" fontAlgn="auto">
              <a:lnSpc>
                <a:spcPts val="8000"/>
              </a:lnSpc>
            </a:pPr>
            <a:r>
              <a:rPr sz="3600" b="1" dirty="0" smtClean="0">
                <a:latin typeface="Times New Roman" panose="02020603050405020304" charset="0"/>
                <a:ea typeface="宋体" panose="02010600030101010101" pitchFamily="2" charset="-122"/>
                <a:cs typeface="Times New Roman" panose="02020603050405020304" charset="0"/>
                <a:sym typeface="+mn-ea"/>
              </a:rPr>
              <a:t>A. Angry. </a:t>
            </a:r>
            <a:r>
              <a:rPr lang="en-US" sz="3600" b="1" dirty="0" smtClean="0">
                <a:latin typeface="Times New Roman" panose="02020603050405020304" charset="0"/>
                <a:ea typeface="宋体" panose="02010600030101010101" pitchFamily="2" charset="-122"/>
                <a:cs typeface="Times New Roman" panose="02020603050405020304" charset="0"/>
                <a:sym typeface="+mn-ea"/>
              </a:rPr>
              <a:t>		</a:t>
            </a:r>
            <a:r>
              <a:rPr sz="3600" b="1" dirty="0" smtClean="0">
                <a:latin typeface="Times New Roman" panose="02020603050405020304" charset="0"/>
                <a:ea typeface="宋体" panose="02010600030101010101" pitchFamily="2" charset="-122"/>
                <a:cs typeface="Times New Roman" panose="02020603050405020304" charset="0"/>
                <a:sym typeface="+mn-ea"/>
              </a:rPr>
              <a:t>B. Surprised. </a:t>
            </a:r>
            <a:endParaRPr sz="3600" b="1" dirty="0" smtClean="0">
              <a:latin typeface="Times New Roman" panose="02020603050405020304" charset="0"/>
              <a:ea typeface="宋体" panose="02010600030101010101" pitchFamily="2" charset="-122"/>
              <a:cs typeface="Times New Roman" panose="02020603050405020304" charset="0"/>
              <a:sym typeface="+mn-ea"/>
            </a:endParaRPr>
          </a:p>
          <a:p>
            <a:pPr lvl="2" fontAlgn="auto">
              <a:lnSpc>
                <a:spcPts val="8000"/>
              </a:lnSpc>
            </a:pPr>
            <a:r>
              <a:rPr sz="3600" b="1" dirty="0" smtClean="0">
                <a:latin typeface="Times New Roman" panose="02020603050405020304" charset="0"/>
                <a:ea typeface="宋体" panose="02010600030101010101" pitchFamily="2" charset="-122"/>
                <a:cs typeface="Times New Roman" panose="02020603050405020304" charset="0"/>
                <a:sym typeface="+mn-ea"/>
              </a:rPr>
              <a:t>C. Glad. </a:t>
            </a:r>
            <a:r>
              <a:rPr lang="en-US" sz="3600" b="1" dirty="0" smtClean="0">
                <a:latin typeface="Times New Roman" panose="02020603050405020304" charset="0"/>
                <a:ea typeface="宋体" panose="02010600030101010101" pitchFamily="2" charset="-122"/>
                <a:cs typeface="Times New Roman" panose="02020603050405020304" charset="0"/>
                <a:sym typeface="+mn-ea"/>
              </a:rPr>
              <a:t>			</a:t>
            </a:r>
            <a:r>
              <a:rPr sz="3600" b="1" dirty="0" smtClean="0">
                <a:latin typeface="Times New Roman" panose="02020603050405020304" charset="0"/>
                <a:ea typeface="宋体" panose="02010600030101010101" pitchFamily="2" charset="-122"/>
                <a:cs typeface="Times New Roman" panose="02020603050405020304" charset="0"/>
                <a:sym typeface="+mn-ea"/>
              </a:rPr>
              <a:t>D. Sad.</a:t>
            </a:r>
            <a:endParaRPr sz="3600" b="1" dirty="0" smtClean="0">
              <a:latin typeface="Times New Roman" panose="02020603050405020304" charset="0"/>
              <a:ea typeface="宋体" panose="02010600030101010101" pitchFamily="2" charset="-122"/>
              <a:cs typeface="Times New Roman" panose="02020603050405020304" charset="0"/>
              <a:sym typeface="+mn-ea"/>
            </a:endParaRPr>
          </a:p>
        </p:txBody>
      </p:sp>
      <p:sp>
        <p:nvSpPr>
          <p:cNvPr id="2" name="文本框 1"/>
          <p:cNvSpPr txBox="1"/>
          <p:nvPr/>
        </p:nvSpPr>
        <p:spPr>
          <a:xfrm>
            <a:off x="853440" y="1783080"/>
            <a:ext cx="431800" cy="645160"/>
          </a:xfrm>
          <a:prstGeom prst="rect">
            <a:avLst/>
          </a:prstGeom>
          <a:noFill/>
        </p:spPr>
        <p:txBody>
          <a:bodyPr wrap="square" rtlCol="0">
            <a:spAutoFit/>
          </a:bodyPr>
          <a:p>
            <a:r>
              <a:rPr lang="en-US" altLang="zh-CN" sz="3600" b="1">
                <a:solidFill>
                  <a:srgbClr val="FF0000"/>
                </a:solidFill>
                <a:latin typeface="Times New Roman" panose="02020603050405020304" charset="0"/>
                <a:cs typeface="Times New Roman" panose="02020603050405020304" charset="0"/>
              </a:rPr>
              <a:t>A</a:t>
            </a:r>
            <a:endParaRPr lang="en-US" altLang="zh-CN" sz="3600" b="1">
              <a:solidFill>
                <a:srgbClr val="FF0000"/>
              </a:solidFill>
              <a:latin typeface="Times New Roman" panose="02020603050405020304" charset="0"/>
              <a:cs typeface="Times New Roman" panose="02020603050405020304" charset="0"/>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圆角 16"/>
          <p:cNvSpPr/>
          <p:nvPr/>
        </p:nvSpPr>
        <p:spPr>
          <a:xfrm>
            <a:off x="308610" y="302895"/>
            <a:ext cx="2522220" cy="461645"/>
          </a:xfrm>
          <a:prstGeom prst="roundRect">
            <a:avLst>
              <a:gd name="adj" fmla="val 50000"/>
            </a:avLst>
          </a:prstGeom>
          <a:solidFill>
            <a:srgbClr val="C83B44"/>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solidFill>
                <a:srgbClr val="C83B44"/>
              </a:solidFill>
            </a:endParaRPr>
          </a:p>
        </p:txBody>
      </p:sp>
      <p:sp>
        <p:nvSpPr>
          <p:cNvPr id="4" name="文本框 3"/>
          <p:cNvSpPr txBox="1"/>
          <p:nvPr/>
        </p:nvSpPr>
        <p:spPr>
          <a:xfrm>
            <a:off x="456565" y="302895"/>
            <a:ext cx="2211070" cy="460375"/>
          </a:xfrm>
          <a:prstGeom prst="rect">
            <a:avLst/>
          </a:prstGeom>
          <a:noFill/>
        </p:spPr>
        <p:txBody>
          <a:bodyPr wrap="square" rtlCol="0">
            <a:spAutoFit/>
          </a:bodyPr>
          <a:p>
            <a:pPr algn="l"/>
            <a:r>
              <a:rPr lang="zh-CN" altLang="en-US" sz="2400" b="1" dirty="0">
                <a:solidFill>
                  <a:schemeClr val="bg2"/>
                </a:solidFill>
                <a:latin typeface="微软雅黑" panose="020B0503020204020204" pitchFamily="34" charset="-122"/>
                <a:ea typeface="微软雅黑" panose="020B0503020204020204" pitchFamily="34" charset="-122"/>
              </a:rPr>
              <a:t>三、短文填空。</a:t>
            </a:r>
            <a:endParaRPr lang="zh-CN" altLang="en-US" sz="2400" b="1" dirty="0">
              <a:solidFill>
                <a:schemeClr val="bg2"/>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1015365" y="939165"/>
            <a:ext cx="9942195" cy="4707890"/>
          </a:xfrm>
          <a:prstGeom prst="rect">
            <a:avLst/>
          </a:prstGeom>
          <a:noFill/>
        </p:spPr>
        <p:txBody>
          <a:bodyPr wrap="square" rtlCol="0" anchor="t">
            <a:spAutoFit/>
          </a:bodyPr>
          <a:p>
            <a:pPr indent="914400" algn="just" fontAlgn="auto">
              <a:lnSpc>
                <a:spcPts val="4500"/>
              </a:lnSpc>
              <a:extLst>
                <a:ext uri="{35155182-B16C-46BC-9424-99874614C6A1}">
                  <wpsdc:indentchars xmlns:wpsdc="http://www.wps.cn/officeDocument/2017/drawingmlCustomData" val="200" checksum="797548545"/>
                </a:ext>
              </a:extLst>
            </a:pPr>
            <a:r>
              <a:rPr sz="3600" b="1">
                <a:latin typeface="Times New Roman" panose="02020603050405020304" charset="0"/>
                <a:cs typeface="Times New Roman" panose="02020603050405020304" charset="0"/>
                <a:sym typeface="+mn-ea"/>
              </a:rPr>
              <a:t>Have you ever been to Ireland</a:t>
            </a:r>
            <a:r>
              <a:rPr sz="3600" b="1">
                <a:latin typeface="宋体" panose="02010600030101010101" pitchFamily="2" charset="-122"/>
                <a:ea typeface="宋体" panose="02010600030101010101" pitchFamily="2" charset="-122"/>
                <a:cs typeface="宋体" panose="02010600030101010101" pitchFamily="2" charset="-122"/>
                <a:sym typeface="+mn-ea"/>
              </a:rPr>
              <a:t>(爱尔兰岛)</a:t>
            </a:r>
            <a:r>
              <a:rPr sz="3600" b="1">
                <a:latin typeface="Times New Roman" panose="02020603050405020304" charset="0"/>
                <a:cs typeface="Times New Roman" panose="02020603050405020304" charset="0"/>
                <a:sym typeface="+mn-ea"/>
              </a:rPr>
              <a:t>? If not,  you should think of </a:t>
            </a:r>
            <a:r>
              <a:rPr sz="3600" b="1" u="sng">
                <a:latin typeface="Times New Roman" panose="02020603050405020304" charset="0"/>
                <a:cs typeface="Times New Roman" panose="02020603050405020304" charset="0"/>
                <a:sym typeface="+mn-ea"/>
              </a:rPr>
              <a:t>1</a:t>
            </a:r>
            <a:r>
              <a:rPr lang="en-US" sz="3600" b="1" u="sng">
                <a:latin typeface="Times New Roman" panose="02020603050405020304" charset="0"/>
                <a:cs typeface="Times New Roman" panose="02020603050405020304" charset="0"/>
                <a:sym typeface="+mn-ea"/>
              </a:rPr>
              <a:t>             </a:t>
            </a:r>
            <a:r>
              <a:rPr sz="3600" b="1">
                <a:latin typeface="Times New Roman" panose="02020603050405020304" charset="0"/>
                <a:cs typeface="Times New Roman" panose="02020603050405020304" charset="0"/>
                <a:sym typeface="+mn-ea"/>
              </a:rPr>
              <a:t> (spend) a vacation there. The Republic of Ireland (referred to as “Ireland”) </a:t>
            </a:r>
            <a:r>
              <a:rPr sz="3600" b="1" u="sng">
                <a:latin typeface="Times New Roman" panose="02020603050405020304" charset="0"/>
                <a:cs typeface="Times New Roman" panose="02020603050405020304" charset="0"/>
                <a:sym typeface="+mn-ea"/>
              </a:rPr>
              <a:t>2</a:t>
            </a:r>
            <a:r>
              <a:rPr lang="en-US" sz="3600" b="1" u="sng">
                <a:latin typeface="Times New Roman" panose="02020603050405020304" charset="0"/>
                <a:cs typeface="Times New Roman" panose="02020603050405020304" charset="0"/>
                <a:sym typeface="+mn-ea"/>
              </a:rPr>
              <a:t>           </a:t>
            </a:r>
            <a:r>
              <a:rPr sz="3600" b="1">
                <a:latin typeface="Times New Roman" panose="02020603050405020304" charset="0"/>
                <a:cs typeface="Times New Roman" panose="02020603050405020304" charset="0"/>
                <a:sym typeface="+mn-ea"/>
              </a:rPr>
              <a:t> in the south of the island. There are about 4.94 million people in the country. The </a:t>
            </a:r>
            <a:r>
              <a:rPr sz="3600" b="1" u="sng">
                <a:latin typeface="Times New Roman" panose="02020603050405020304" charset="0"/>
                <a:cs typeface="Times New Roman" panose="02020603050405020304" charset="0"/>
                <a:sym typeface="+mn-ea"/>
              </a:rPr>
              <a:t>3</a:t>
            </a:r>
            <a:r>
              <a:rPr lang="en-US" sz="3600" b="1" u="sng">
                <a:latin typeface="Times New Roman" panose="02020603050405020304" charset="0"/>
                <a:cs typeface="Times New Roman" panose="02020603050405020304" charset="0"/>
                <a:sym typeface="+mn-ea"/>
              </a:rPr>
              <a:t>              </a:t>
            </a:r>
            <a:r>
              <a:rPr sz="3600" b="1">
                <a:latin typeface="Times New Roman" panose="02020603050405020304" charset="0"/>
                <a:cs typeface="Times New Roman" panose="02020603050405020304" charset="0"/>
                <a:sym typeface="+mn-ea"/>
              </a:rPr>
              <a:t> is quite wet and warm. Falls of snow in Ireland are most unusual. </a:t>
            </a:r>
            <a:endParaRPr sz="3600" b="1">
              <a:latin typeface="Times New Roman" panose="02020603050405020304" charset="0"/>
              <a:cs typeface="Times New Roman" panose="02020603050405020304" charset="0"/>
              <a:sym typeface="+mn-ea"/>
            </a:endParaRPr>
          </a:p>
          <a:p>
            <a:pPr indent="0" algn="just" fontAlgn="auto">
              <a:lnSpc>
                <a:spcPts val="4500"/>
              </a:lnSpc>
            </a:pPr>
            <a:endParaRPr sz="3600" b="1">
              <a:latin typeface="Times New Roman" panose="02020603050405020304" charset="0"/>
              <a:cs typeface="Times New Roman" panose="02020603050405020304" charset="0"/>
              <a:sym typeface="+mn-ea"/>
            </a:endParaRPr>
          </a:p>
        </p:txBody>
      </p:sp>
      <p:sp>
        <p:nvSpPr>
          <p:cNvPr id="6" name="文本框 5"/>
          <p:cNvSpPr txBox="1"/>
          <p:nvPr/>
        </p:nvSpPr>
        <p:spPr>
          <a:xfrm>
            <a:off x="6858000" y="1396365"/>
            <a:ext cx="2265045" cy="796290"/>
          </a:xfrm>
          <a:prstGeom prst="rect">
            <a:avLst/>
          </a:prstGeom>
          <a:noFill/>
        </p:spPr>
        <p:txBody>
          <a:bodyPr wrap="square" rtlCol="0">
            <a:spAutoFit/>
          </a:bodyPr>
          <a:p>
            <a:pPr indent="0" fontAlgn="auto">
              <a:lnSpc>
                <a:spcPts val="5500"/>
              </a:lnSpc>
              <a:buNone/>
            </a:pPr>
            <a:r>
              <a:rPr sz="3600" b="1">
                <a:solidFill>
                  <a:srgbClr val="FF0000"/>
                </a:solidFill>
                <a:latin typeface="Times New Roman" panose="02020603050405020304" charset="0"/>
                <a:ea typeface="宋体" panose="02010600030101010101" pitchFamily="2" charset="-122"/>
                <a:cs typeface="Times New Roman" panose="02020603050405020304" charset="0"/>
                <a:sym typeface="+mn-ea"/>
              </a:rPr>
              <a:t>spending</a:t>
            </a:r>
            <a:endParaRPr sz="3600" b="1">
              <a:solidFill>
                <a:srgbClr val="FF0000"/>
              </a:solidFill>
              <a:latin typeface="Times New Roman" panose="02020603050405020304" charset="0"/>
              <a:ea typeface="宋体" panose="02010600030101010101" pitchFamily="2" charset="-122"/>
              <a:cs typeface="Times New Roman" panose="02020603050405020304" charset="0"/>
              <a:sym typeface="+mn-ea"/>
            </a:endParaRPr>
          </a:p>
        </p:txBody>
      </p:sp>
      <p:sp>
        <p:nvSpPr>
          <p:cNvPr id="2" name="文本框 1"/>
          <p:cNvSpPr txBox="1"/>
          <p:nvPr/>
        </p:nvSpPr>
        <p:spPr>
          <a:xfrm>
            <a:off x="4559935" y="2530475"/>
            <a:ext cx="2075815" cy="796290"/>
          </a:xfrm>
          <a:prstGeom prst="rect">
            <a:avLst/>
          </a:prstGeom>
          <a:noFill/>
        </p:spPr>
        <p:txBody>
          <a:bodyPr wrap="square" rtlCol="0">
            <a:spAutoFit/>
          </a:bodyPr>
          <a:p>
            <a:pPr indent="0" fontAlgn="auto">
              <a:lnSpc>
                <a:spcPts val="5500"/>
              </a:lnSpc>
              <a:buNone/>
            </a:pPr>
            <a:r>
              <a:rPr sz="3600" b="1">
                <a:solidFill>
                  <a:srgbClr val="FF0000"/>
                </a:solidFill>
                <a:latin typeface="Times New Roman" panose="02020603050405020304" charset="0"/>
                <a:ea typeface="宋体" panose="02010600030101010101" pitchFamily="2" charset="-122"/>
                <a:cs typeface="Times New Roman" panose="02020603050405020304" charset="0"/>
                <a:sym typeface="+mn-ea"/>
              </a:rPr>
              <a:t>lies/is</a:t>
            </a:r>
            <a:endParaRPr sz="3600" b="1">
              <a:solidFill>
                <a:srgbClr val="FF0000"/>
              </a:solidFill>
              <a:latin typeface="Times New Roman" panose="02020603050405020304" charset="0"/>
              <a:ea typeface="宋体" panose="02010600030101010101" pitchFamily="2" charset="-122"/>
              <a:cs typeface="Times New Roman" panose="02020603050405020304" charset="0"/>
              <a:sym typeface="+mn-ea"/>
            </a:endParaRPr>
          </a:p>
        </p:txBody>
      </p:sp>
      <p:sp>
        <p:nvSpPr>
          <p:cNvPr id="3" name="文本框 2"/>
          <p:cNvSpPr txBox="1"/>
          <p:nvPr/>
        </p:nvSpPr>
        <p:spPr>
          <a:xfrm>
            <a:off x="2261235" y="3717925"/>
            <a:ext cx="2183130" cy="796290"/>
          </a:xfrm>
          <a:prstGeom prst="rect">
            <a:avLst/>
          </a:prstGeom>
          <a:noFill/>
        </p:spPr>
        <p:txBody>
          <a:bodyPr wrap="square" rtlCol="0">
            <a:spAutoFit/>
          </a:bodyPr>
          <a:p>
            <a:pPr indent="0" fontAlgn="auto">
              <a:lnSpc>
                <a:spcPts val="5500"/>
              </a:lnSpc>
              <a:buNone/>
            </a:pPr>
            <a:r>
              <a:rPr sz="3600" b="1">
                <a:solidFill>
                  <a:srgbClr val="FF0000"/>
                </a:solidFill>
                <a:latin typeface="Times New Roman" panose="02020603050405020304" charset="0"/>
                <a:ea typeface="宋体" panose="02010600030101010101" pitchFamily="2" charset="-122"/>
                <a:cs typeface="Times New Roman" panose="02020603050405020304" charset="0"/>
                <a:sym typeface="+mn-ea"/>
              </a:rPr>
              <a:t>weather</a:t>
            </a:r>
            <a:endParaRPr sz="3600" b="1">
              <a:solidFill>
                <a:srgbClr val="FF0000"/>
              </a:solidFill>
              <a:latin typeface="Times New Roman" panose="02020603050405020304" charset="0"/>
              <a:ea typeface="宋体" panose="02010600030101010101" pitchFamily="2" charset="-122"/>
              <a:cs typeface="Times New Roman" panose="02020603050405020304" charset="0"/>
              <a:sym typeface="+mn-ea"/>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ppt_x"/>
                                          </p:val>
                                        </p:tav>
                                        <p:tav tm="100000">
                                          <p:val>
                                            <p:strVal val="#ppt_x"/>
                                          </p:val>
                                        </p:tav>
                                      </p:tavLst>
                                    </p:anim>
                                    <p:anim calcmode="lin" valueType="num">
                                      <p:cBhvr additive="base">
                                        <p:cTn id="2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2" grpId="0"/>
      <p:bldP spid="2" grpId="1"/>
      <p:bldP spid="3" grpId="0"/>
      <p:bldP spid="3" grpId="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圆角 16"/>
          <p:cNvSpPr/>
          <p:nvPr/>
        </p:nvSpPr>
        <p:spPr>
          <a:xfrm>
            <a:off x="308610" y="302895"/>
            <a:ext cx="2522220" cy="461645"/>
          </a:xfrm>
          <a:prstGeom prst="roundRect">
            <a:avLst>
              <a:gd name="adj" fmla="val 50000"/>
            </a:avLst>
          </a:prstGeom>
          <a:solidFill>
            <a:srgbClr val="C83B44"/>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solidFill>
                <a:srgbClr val="C83B44"/>
              </a:solidFill>
            </a:endParaRPr>
          </a:p>
        </p:txBody>
      </p:sp>
      <p:sp>
        <p:nvSpPr>
          <p:cNvPr id="4" name="文本框 3"/>
          <p:cNvSpPr txBox="1"/>
          <p:nvPr/>
        </p:nvSpPr>
        <p:spPr>
          <a:xfrm>
            <a:off x="456565" y="302895"/>
            <a:ext cx="2211070" cy="460375"/>
          </a:xfrm>
          <a:prstGeom prst="rect">
            <a:avLst/>
          </a:prstGeom>
          <a:noFill/>
        </p:spPr>
        <p:txBody>
          <a:bodyPr wrap="square" rtlCol="0">
            <a:spAutoFit/>
          </a:bodyPr>
          <a:p>
            <a:pPr algn="l"/>
            <a:r>
              <a:rPr lang="zh-CN" altLang="en-US" sz="2400" b="1" dirty="0">
                <a:solidFill>
                  <a:schemeClr val="bg2"/>
                </a:solidFill>
                <a:latin typeface="微软雅黑" panose="020B0503020204020204" pitchFamily="34" charset="-122"/>
                <a:ea typeface="微软雅黑" panose="020B0503020204020204" pitchFamily="34" charset="-122"/>
              </a:rPr>
              <a:t>三、短文填空。</a:t>
            </a:r>
            <a:endParaRPr lang="zh-CN" altLang="en-US" sz="2400" b="1" dirty="0">
              <a:solidFill>
                <a:schemeClr val="bg2"/>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624840" y="763270"/>
            <a:ext cx="10990580" cy="5862320"/>
          </a:xfrm>
          <a:prstGeom prst="rect">
            <a:avLst/>
          </a:prstGeom>
          <a:noFill/>
        </p:spPr>
        <p:txBody>
          <a:bodyPr wrap="square" rtlCol="0" anchor="t">
            <a:spAutoFit/>
          </a:bodyPr>
          <a:p>
            <a:pPr indent="914400" algn="just" fontAlgn="auto">
              <a:lnSpc>
                <a:spcPts val="4500"/>
              </a:lnSpc>
              <a:extLst>
                <a:ext uri="{35155182-B16C-46BC-9424-99874614C6A1}">
                  <wpsdc:indentchars xmlns:wpsdc="http://www.wps.cn/officeDocument/2017/drawingmlCustomData" val="200" checksum="797548545"/>
                </a:ext>
              </a:extLst>
            </a:pPr>
            <a:r>
              <a:rPr sz="3600" b="1">
                <a:latin typeface="Times New Roman" panose="02020603050405020304" charset="0"/>
                <a:cs typeface="Times New Roman" panose="02020603050405020304" charset="0"/>
                <a:sym typeface="+mn-ea"/>
              </a:rPr>
              <a:t>Ireland is full of interesting things to do. You’ll find restaurants and cafes</a:t>
            </a:r>
            <a:r>
              <a:rPr sz="3600" b="1">
                <a:latin typeface="宋体" panose="02010600030101010101" pitchFamily="2" charset="-122"/>
                <a:ea typeface="宋体" panose="02010600030101010101" pitchFamily="2" charset="-122"/>
                <a:cs typeface="宋体" panose="02010600030101010101" pitchFamily="2" charset="-122"/>
                <a:sym typeface="+mn-ea"/>
              </a:rPr>
              <a:t>(咖啡馆)</a:t>
            </a:r>
            <a:r>
              <a:rPr sz="3600" b="1">
                <a:latin typeface="Times New Roman" panose="02020603050405020304" charset="0"/>
                <a:cs typeface="Times New Roman" panose="02020603050405020304" charset="0"/>
                <a:sym typeface="+mn-ea"/>
              </a:rPr>
              <a:t> </a:t>
            </a:r>
            <a:r>
              <a:rPr sz="3600" b="1" u="sng">
                <a:latin typeface="Times New Roman" panose="02020603050405020304" charset="0"/>
                <a:cs typeface="Times New Roman" panose="02020603050405020304" charset="0"/>
                <a:sym typeface="+mn-ea"/>
              </a:rPr>
              <a:t>4</a:t>
            </a:r>
            <a:r>
              <a:rPr lang="en-US" sz="3600" b="1" u="sng">
                <a:latin typeface="Times New Roman" panose="02020603050405020304" charset="0"/>
                <a:cs typeface="Times New Roman" panose="02020603050405020304" charset="0"/>
                <a:sym typeface="+mn-ea"/>
              </a:rPr>
              <a:t>               </a:t>
            </a:r>
            <a:r>
              <a:rPr lang="en-US" sz="3600" b="1" u="sng">
                <a:solidFill>
                  <a:schemeClr val="bg1"/>
                </a:solidFill>
                <a:latin typeface="Times New Roman" panose="02020603050405020304" charset="0"/>
                <a:cs typeface="Times New Roman" panose="02020603050405020304" charset="0"/>
                <a:sym typeface="+mn-ea"/>
              </a:rPr>
              <a:t>.</a:t>
            </a:r>
            <a:r>
              <a:rPr sz="3600" b="1">
                <a:latin typeface="Times New Roman" panose="02020603050405020304" charset="0"/>
                <a:cs typeface="Times New Roman" panose="02020603050405020304" charset="0"/>
                <a:sym typeface="+mn-ea"/>
              </a:rPr>
              <a:t> /ˈevriweə(r)/. Most of them have a long list of Irish food and drinks. After your meal,  you can take </a:t>
            </a:r>
            <a:r>
              <a:rPr sz="3600" b="1" u="sng">
                <a:latin typeface="Times New Roman" panose="02020603050405020304" charset="0"/>
                <a:cs typeface="Times New Roman" panose="02020603050405020304" charset="0"/>
                <a:sym typeface="+mn-ea"/>
              </a:rPr>
              <a:t>5</a:t>
            </a:r>
            <a:r>
              <a:rPr lang="en-US" sz="3600" b="1" u="sng">
                <a:latin typeface="Times New Roman" panose="02020603050405020304" charset="0"/>
                <a:cs typeface="Times New Roman" panose="02020603050405020304" charset="0"/>
                <a:sym typeface="+mn-ea"/>
              </a:rPr>
              <a:t>    </a:t>
            </a:r>
            <a:r>
              <a:rPr sz="3600" b="1">
                <a:latin typeface="Times New Roman" panose="02020603050405020304" charset="0"/>
                <a:cs typeface="Times New Roman" panose="02020603050405020304" charset="0"/>
                <a:sym typeface="+mn-ea"/>
              </a:rPr>
              <a:t> walk along the shore</a:t>
            </a:r>
            <a:r>
              <a:rPr sz="3600" b="1">
                <a:latin typeface="宋体" panose="02010600030101010101" pitchFamily="2" charset="-122"/>
                <a:ea typeface="宋体" panose="02010600030101010101" pitchFamily="2" charset="-122"/>
                <a:cs typeface="宋体" panose="02010600030101010101" pitchFamily="2" charset="-122"/>
                <a:sym typeface="+mn-ea"/>
              </a:rPr>
              <a:t>(海岸).</a:t>
            </a:r>
            <a:r>
              <a:rPr sz="3600" b="1">
                <a:latin typeface="Times New Roman" panose="02020603050405020304" charset="0"/>
                <a:cs typeface="Times New Roman" panose="02020603050405020304" charset="0"/>
                <a:sym typeface="+mn-ea"/>
              </a:rPr>
              <a:t> You may also want to try sports like sailing,  boating,  swimming,  fishing and golfing. Besides, Ireland is </a:t>
            </a:r>
            <a:r>
              <a:rPr sz="3600" b="1" u="sng">
                <a:latin typeface="Times New Roman" panose="02020603050405020304" charset="0"/>
                <a:cs typeface="Times New Roman" panose="02020603050405020304" charset="0"/>
                <a:sym typeface="+mn-ea"/>
              </a:rPr>
              <a:t>6</a:t>
            </a:r>
            <a:r>
              <a:rPr lang="en-US" sz="3600" b="1" u="sng">
                <a:latin typeface="Times New Roman" panose="02020603050405020304" charset="0"/>
                <a:cs typeface="Times New Roman" panose="02020603050405020304" charset="0"/>
                <a:sym typeface="+mn-ea"/>
              </a:rPr>
              <a:t>           </a:t>
            </a:r>
            <a:r>
              <a:rPr sz="3600" b="1">
                <a:latin typeface="Times New Roman" panose="02020603050405020304" charset="0"/>
                <a:cs typeface="Times New Roman" panose="02020603050405020304" charset="0"/>
                <a:sym typeface="+mn-ea"/>
              </a:rPr>
              <a:t> /ˈfeɪməs/ for its theaters and festivals. So why don’t you stay longer for a party,  an opera or a concert? </a:t>
            </a:r>
            <a:endParaRPr sz="3600" b="1">
              <a:latin typeface="Times New Roman" panose="02020603050405020304" charset="0"/>
              <a:cs typeface="Times New Roman" panose="02020603050405020304" charset="0"/>
              <a:sym typeface="+mn-ea"/>
            </a:endParaRPr>
          </a:p>
          <a:p>
            <a:pPr indent="0" algn="just" fontAlgn="auto">
              <a:lnSpc>
                <a:spcPts val="4500"/>
              </a:lnSpc>
            </a:pPr>
            <a:endParaRPr sz="3600" b="1">
              <a:latin typeface="Times New Roman" panose="02020603050405020304" charset="0"/>
              <a:cs typeface="Times New Roman" panose="02020603050405020304" charset="0"/>
              <a:sym typeface="+mn-ea"/>
            </a:endParaRPr>
          </a:p>
        </p:txBody>
      </p:sp>
      <p:sp>
        <p:nvSpPr>
          <p:cNvPr id="6" name="文本框 5"/>
          <p:cNvSpPr txBox="1"/>
          <p:nvPr/>
        </p:nvSpPr>
        <p:spPr>
          <a:xfrm>
            <a:off x="9102725" y="1200785"/>
            <a:ext cx="2637155" cy="796290"/>
          </a:xfrm>
          <a:prstGeom prst="rect">
            <a:avLst/>
          </a:prstGeom>
          <a:noFill/>
        </p:spPr>
        <p:txBody>
          <a:bodyPr wrap="square" rtlCol="0">
            <a:spAutoFit/>
          </a:bodyPr>
          <a:p>
            <a:pPr indent="0" fontAlgn="auto">
              <a:lnSpc>
                <a:spcPts val="5500"/>
              </a:lnSpc>
              <a:buNone/>
            </a:pPr>
            <a:r>
              <a:rPr sz="3600" b="1">
                <a:solidFill>
                  <a:srgbClr val="FF0000"/>
                </a:solidFill>
                <a:latin typeface="Times New Roman" panose="02020603050405020304" charset="0"/>
                <a:ea typeface="宋体" panose="02010600030101010101" pitchFamily="2" charset="-122"/>
                <a:cs typeface="Times New Roman" panose="02020603050405020304" charset="0"/>
                <a:sym typeface="+mn-ea"/>
              </a:rPr>
              <a:t>everywhere</a:t>
            </a:r>
            <a:endParaRPr sz="3600" b="1">
              <a:solidFill>
                <a:srgbClr val="FF0000"/>
              </a:solidFill>
              <a:latin typeface="Times New Roman" panose="02020603050405020304" charset="0"/>
              <a:ea typeface="宋体" panose="02010600030101010101" pitchFamily="2" charset="-122"/>
              <a:cs typeface="Times New Roman" panose="02020603050405020304" charset="0"/>
              <a:sym typeface="+mn-ea"/>
            </a:endParaRPr>
          </a:p>
        </p:txBody>
      </p:sp>
      <p:sp>
        <p:nvSpPr>
          <p:cNvPr id="2" name="文本框 1"/>
          <p:cNvSpPr txBox="1"/>
          <p:nvPr/>
        </p:nvSpPr>
        <p:spPr>
          <a:xfrm>
            <a:off x="9897745" y="2369820"/>
            <a:ext cx="708025" cy="796290"/>
          </a:xfrm>
          <a:prstGeom prst="rect">
            <a:avLst/>
          </a:prstGeom>
          <a:noFill/>
        </p:spPr>
        <p:txBody>
          <a:bodyPr wrap="square" rtlCol="0">
            <a:spAutoFit/>
          </a:bodyPr>
          <a:p>
            <a:pPr indent="0" fontAlgn="auto">
              <a:lnSpc>
                <a:spcPts val="5500"/>
              </a:lnSpc>
              <a:buNone/>
            </a:pPr>
            <a:r>
              <a:rPr sz="3600" b="1">
                <a:solidFill>
                  <a:srgbClr val="FF0000"/>
                </a:solidFill>
                <a:latin typeface="Times New Roman" panose="02020603050405020304" charset="0"/>
                <a:ea typeface="宋体" panose="02010600030101010101" pitchFamily="2" charset="-122"/>
                <a:cs typeface="Times New Roman" panose="02020603050405020304" charset="0"/>
                <a:sym typeface="+mn-ea"/>
              </a:rPr>
              <a:t>a</a:t>
            </a:r>
            <a:endParaRPr sz="3600" b="1">
              <a:solidFill>
                <a:srgbClr val="FF0000"/>
              </a:solidFill>
              <a:latin typeface="Times New Roman" panose="02020603050405020304" charset="0"/>
              <a:ea typeface="宋体" panose="02010600030101010101" pitchFamily="2" charset="-122"/>
              <a:cs typeface="Times New Roman" panose="02020603050405020304" charset="0"/>
              <a:sym typeface="+mn-ea"/>
            </a:endParaRPr>
          </a:p>
        </p:txBody>
      </p:sp>
      <p:sp>
        <p:nvSpPr>
          <p:cNvPr id="3" name="文本框 2"/>
          <p:cNvSpPr txBox="1"/>
          <p:nvPr/>
        </p:nvSpPr>
        <p:spPr>
          <a:xfrm>
            <a:off x="6722110" y="4054475"/>
            <a:ext cx="1720215" cy="796290"/>
          </a:xfrm>
          <a:prstGeom prst="rect">
            <a:avLst/>
          </a:prstGeom>
          <a:noFill/>
        </p:spPr>
        <p:txBody>
          <a:bodyPr wrap="square" rtlCol="0">
            <a:spAutoFit/>
          </a:bodyPr>
          <a:p>
            <a:pPr indent="0" fontAlgn="auto">
              <a:lnSpc>
                <a:spcPts val="5500"/>
              </a:lnSpc>
              <a:buNone/>
            </a:pPr>
            <a:r>
              <a:rPr sz="3600" b="1">
                <a:solidFill>
                  <a:srgbClr val="FF0000"/>
                </a:solidFill>
                <a:latin typeface="Times New Roman" panose="02020603050405020304" charset="0"/>
                <a:ea typeface="宋体" panose="02010600030101010101" pitchFamily="2" charset="-122"/>
                <a:cs typeface="Times New Roman" panose="02020603050405020304" charset="0"/>
                <a:sym typeface="+mn-ea"/>
              </a:rPr>
              <a:t>famous</a:t>
            </a:r>
            <a:endParaRPr sz="3600" b="1">
              <a:solidFill>
                <a:srgbClr val="FF0000"/>
              </a:solidFill>
              <a:latin typeface="Times New Roman" panose="02020603050405020304" charset="0"/>
              <a:ea typeface="宋体" panose="02010600030101010101" pitchFamily="2" charset="-122"/>
              <a:cs typeface="Times New Roman" panose="02020603050405020304" charset="0"/>
              <a:sym typeface="+mn-ea"/>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ppt_x"/>
                                          </p:val>
                                        </p:tav>
                                        <p:tav tm="100000">
                                          <p:val>
                                            <p:strVal val="#ppt_x"/>
                                          </p:val>
                                        </p:tav>
                                      </p:tavLst>
                                    </p:anim>
                                    <p:anim calcmode="lin" valueType="num">
                                      <p:cBhvr additive="base">
                                        <p:cTn id="2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2" grpId="0"/>
      <p:bldP spid="2" grpId="1"/>
      <p:bldP spid="3" grpId="0"/>
      <p:bldP spid="3" grpId="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圆角 16"/>
          <p:cNvSpPr/>
          <p:nvPr/>
        </p:nvSpPr>
        <p:spPr>
          <a:xfrm>
            <a:off x="308610" y="302895"/>
            <a:ext cx="2522220" cy="461645"/>
          </a:xfrm>
          <a:prstGeom prst="roundRect">
            <a:avLst>
              <a:gd name="adj" fmla="val 50000"/>
            </a:avLst>
          </a:prstGeom>
          <a:solidFill>
            <a:srgbClr val="C83B44"/>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solidFill>
                <a:srgbClr val="C83B44"/>
              </a:solidFill>
            </a:endParaRPr>
          </a:p>
        </p:txBody>
      </p:sp>
      <p:sp>
        <p:nvSpPr>
          <p:cNvPr id="4" name="文本框 3"/>
          <p:cNvSpPr txBox="1"/>
          <p:nvPr/>
        </p:nvSpPr>
        <p:spPr>
          <a:xfrm>
            <a:off x="456565" y="302895"/>
            <a:ext cx="2211070" cy="460375"/>
          </a:xfrm>
          <a:prstGeom prst="rect">
            <a:avLst/>
          </a:prstGeom>
          <a:noFill/>
        </p:spPr>
        <p:txBody>
          <a:bodyPr wrap="square" rtlCol="0">
            <a:spAutoFit/>
          </a:bodyPr>
          <a:p>
            <a:pPr algn="l"/>
            <a:r>
              <a:rPr lang="zh-CN" altLang="en-US" sz="2400" b="1" dirty="0">
                <a:solidFill>
                  <a:schemeClr val="bg2"/>
                </a:solidFill>
                <a:latin typeface="微软雅黑" panose="020B0503020204020204" pitchFamily="34" charset="-122"/>
                <a:ea typeface="微软雅黑" panose="020B0503020204020204" pitchFamily="34" charset="-122"/>
              </a:rPr>
              <a:t>三、短文填空。</a:t>
            </a:r>
            <a:endParaRPr lang="zh-CN" altLang="en-US" sz="2400" b="1" dirty="0">
              <a:solidFill>
                <a:schemeClr val="bg2"/>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624205" y="1155065"/>
            <a:ext cx="10475595" cy="3553460"/>
          </a:xfrm>
          <a:prstGeom prst="rect">
            <a:avLst/>
          </a:prstGeom>
          <a:noFill/>
        </p:spPr>
        <p:txBody>
          <a:bodyPr wrap="square" rtlCol="0" anchor="t">
            <a:spAutoFit/>
          </a:bodyPr>
          <a:p>
            <a:pPr indent="914400" algn="just" fontAlgn="auto">
              <a:lnSpc>
                <a:spcPts val="4500"/>
              </a:lnSpc>
              <a:extLst>
                <a:ext uri="{35155182-B16C-46BC-9424-99874614C6A1}">
                  <wpsdc:indentchars xmlns:wpsdc="http://www.wps.cn/officeDocument/2017/drawingmlCustomData" val="200" checksum="797548545"/>
                </a:ext>
              </a:extLst>
            </a:pPr>
            <a:r>
              <a:rPr sz="3600" b="1">
                <a:latin typeface="Times New Roman" panose="02020603050405020304" charset="0"/>
                <a:cs typeface="Times New Roman" panose="02020603050405020304" charset="0"/>
                <a:sym typeface="+mn-ea"/>
              </a:rPr>
              <a:t>The Irish people are kind and </a:t>
            </a:r>
            <a:r>
              <a:rPr sz="3600" b="1" u="sng">
                <a:latin typeface="Times New Roman" panose="02020603050405020304" charset="0"/>
                <a:cs typeface="Times New Roman" panose="02020603050405020304" charset="0"/>
                <a:sym typeface="+mn-ea"/>
              </a:rPr>
              <a:t>7</a:t>
            </a:r>
            <a:r>
              <a:rPr lang="en-US" sz="3600" b="1" u="sng">
                <a:latin typeface="Times New Roman" panose="02020603050405020304" charset="0"/>
                <a:cs typeface="Times New Roman" panose="02020603050405020304" charset="0"/>
                <a:sym typeface="+mn-ea"/>
              </a:rPr>
              <a:t>              </a:t>
            </a:r>
            <a:r>
              <a:rPr sz="3600" b="1">
                <a:latin typeface="Times New Roman" panose="02020603050405020304" charset="0"/>
                <a:cs typeface="Times New Roman" panose="02020603050405020304" charset="0"/>
                <a:sym typeface="+mn-ea"/>
              </a:rPr>
              <a:t> (friend). From mountains to beaches you’ll find people ready to stop and talk about the local geography or history and maybe about what you should see next. The Irish people have kept their own </a:t>
            </a:r>
            <a:r>
              <a:rPr sz="3600" b="1" u="sng">
                <a:latin typeface="Times New Roman" panose="02020603050405020304" charset="0"/>
                <a:cs typeface="Times New Roman" panose="02020603050405020304" charset="0"/>
                <a:sym typeface="+mn-ea"/>
              </a:rPr>
              <a:t>8</a:t>
            </a:r>
            <a:r>
              <a:rPr lang="en-US" sz="3600" b="1" u="sng">
                <a:latin typeface="Times New Roman" panose="02020603050405020304" charset="0"/>
                <a:cs typeface="Times New Roman" panose="02020603050405020304" charset="0"/>
                <a:sym typeface="+mn-ea"/>
              </a:rPr>
              <a:t>               </a:t>
            </a:r>
            <a:r>
              <a:rPr sz="3600" b="1">
                <a:latin typeface="Times New Roman" panose="02020603050405020304" charset="0"/>
                <a:cs typeface="Times New Roman" panose="02020603050405020304" charset="0"/>
                <a:sym typeface="+mn-ea"/>
              </a:rPr>
              <a:t> /ˈkʌltʃə/ of music and literature</a:t>
            </a:r>
            <a:r>
              <a:rPr sz="3600" b="1">
                <a:latin typeface="宋体" panose="02010600030101010101" pitchFamily="2" charset="-122"/>
                <a:ea typeface="宋体" panose="02010600030101010101" pitchFamily="2" charset="-122"/>
                <a:cs typeface="宋体" panose="02010600030101010101" pitchFamily="2" charset="-122"/>
                <a:sym typeface="+mn-ea"/>
              </a:rPr>
              <a:t>(文学)</a:t>
            </a:r>
            <a:r>
              <a:rPr sz="3600" b="1">
                <a:latin typeface="Times New Roman" panose="02020603050405020304" charset="0"/>
                <a:cs typeface="Times New Roman" panose="02020603050405020304" charset="0"/>
                <a:sym typeface="+mn-ea"/>
              </a:rPr>
              <a:t> well. </a:t>
            </a:r>
            <a:endParaRPr sz="3600" b="1">
              <a:latin typeface="Times New Roman" panose="02020603050405020304" charset="0"/>
              <a:cs typeface="Times New Roman" panose="02020603050405020304" charset="0"/>
              <a:sym typeface="+mn-ea"/>
            </a:endParaRPr>
          </a:p>
        </p:txBody>
      </p:sp>
      <p:sp>
        <p:nvSpPr>
          <p:cNvPr id="6" name="文本框 5"/>
          <p:cNvSpPr txBox="1"/>
          <p:nvPr/>
        </p:nvSpPr>
        <p:spPr>
          <a:xfrm>
            <a:off x="7781925" y="1000760"/>
            <a:ext cx="1820545" cy="796290"/>
          </a:xfrm>
          <a:prstGeom prst="rect">
            <a:avLst/>
          </a:prstGeom>
          <a:noFill/>
        </p:spPr>
        <p:txBody>
          <a:bodyPr wrap="square" rtlCol="0">
            <a:spAutoFit/>
          </a:bodyPr>
          <a:p>
            <a:pPr indent="0" fontAlgn="auto">
              <a:lnSpc>
                <a:spcPts val="5500"/>
              </a:lnSpc>
              <a:buNone/>
            </a:pPr>
            <a:r>
              <a:rPr sz="3600" b="1">
                <a:solidFill>
                  <a:srgbClr val="FF0000"/>
                </a:solidFill>
                <a:latin typeface="Times New Roman" panose="02020603050405020304" charset="0"/>
                <a:ea typeface="宋体" panose="02010600030101010101" pitchFamily="2" charset="-122"/>
                <a:cs typeface="Times New Roman" panose="02020603050405020304" charset="0"/>
                <a:sym typeface="+mn-ea"/>
              </a:rPr>
              <a:t>friendly</a:t>
            </a:r>
            <a:endParaRPr sz="3600" b="1">
              <a:solidFill>
                <a:srgbClr val="FF0000"/>
              </a:solidFill>
              <a:latin typeface="Times New Roman" panose="02020603050405020304" charset="0"/>
              <a:ea typeface="宋体" panose="02010600030101010101" pitchFamily="2" charset="-122"/>
              <a:cs typeface="Times New Roman" panose="02020603050405020304" charset="0"/>
              <a:sym typeface="+mn-ea"/>
            </a:endParaRPr>
          </a:p>
        </p:txBody>
      </p:sp>
      <p:sp>
        <p:nvSpPr>
          <p:cNvPr id="2" name="文本框 1"/>
          <p:cNvSpPr txBox="1"/>
          <p:nvPr/>
        </p:nvSpPr>
        <p:spPr>
          <a:xfrm>
            <a:off x="7722235" y="3330575"/>
            <a:ext cx="1880235" cy="796290"/>
          </a:xfrm>
          <a:prstGeom prst="rect">
            <a:avLst/>
          </a:prstGeom>
          <a:noFill/>
        </p:spPr>
        <p:txBody>
          <a:bodyPr wrap="square" rtlCol="0">
            <a:spAutoFit/>
          </a:bodyPr>
          <a:p>
            <a:pPr indent="0" fontAlgn="auto">
              <a:lnSpc>
                <a:spcPts val="5500"/>
              </a:lnSpc>
              <a:buNone/>
            </a:pPr>
            <a:r>
              <a:rPr sz="3600" b="1">
                <a:solidFill>
                  <a:srgbClr val="FF0000"/>
                </a:solidFill>
                <a:latin typeface="Times New Roman" panose="02020603050405020304" charset="0"/>
                <a:ea typeface="宋体" panose="02010600030101010101" pitchFamily="2" charset="-122"/>
                <a:cs typeface="Times New Roman" panose="02020603050405020304" charset="0"/>
                <a:sym typeface="+mn-ea"/>
              </a:rPr>
              <a:t>culture</a:t>
            </a:r>
            <a:endParaRPr sz="3600" b="1">
              <a:solidFill>
                <a:srgbClr val="FF0000"/>
              </a:solidFill>
              <a:latin typeface="Times New Roman" panose="02020603050405020304" charset="0"/>
              <a:ea typeface="宋体" panose="02010600030101010101" pitchFamily="2" charset="-122"/>
              <a:cs typeface="Times New Roman" panose="02020603050405020304" charset="0"/>
              <a:sym typeface="+mn-ea"/>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2" grpId="0"/>
      <p:bldP spid="2" grpId="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圆角 16"/>
          <p:cNvSpPr/>
          <p:nvPr/>
        </p:nvSpPr>
        <p:spPr>
          <a:xfrm>
            <a:off x="308610" y="302895"/>
            <a:ext cx="2522220" cy="461645"/>
          </a:xfrm>
          <a:prstGeom prst="roundRect">
            <a:avLst>
              <a:gd name="adj" fmla="val 50000"/>
            </a:avLst>
          </a:prstGeom>
          <a:solidFill>
            <a:srgbClr val="C83B44"/>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solidFill>
                <a:srgbClr val="C83B44"/>
              </a:solidFill>
            </a:endParaRPr>
          </a:p>
        </p:txBody>
      </p:sp>
      <p:sp>
        <p:nvSpPr>
          <p:cNvPr id="4" name="文本框 3"/>
          <p:cNvSpPr txBox="1"/>
          <p:nvPr/>
        </p:nvSpPr>
        <p:spPr>
          <a:xfrm>
            <a:off x="456565" y="302895"/>
            <a:ext cx="2211070" cy="460375"/>
          </a:xfrm>
          <a:prstGeom prst="rect">
            <a:avLst/>
          </a:prstGeom>
          <a:noFill/>
        </p:spPr>
        <p:txBody>
          <a:bodyPr wrap="square" rtlCol="0">
            <a:spAutoFit/>
          </a:bodyPr>
          <a:p>
            <a:pPr algn="l"/>
            <a:r>
              <a:rPr lang="zh-CN" altLang="en-US" sz="2400" b="1" dirty="0">
                <a:solidFill>
                  <a:schemeClr val="bg2"/>
                </a:solidFill>
                <a:latin typeface="微软雅黑" panose="020B0503020204020204" pitchFamily="34" charset="-122"/>
                <a:ea typeface="微软雅黑" panose="020B0503020204020204" pitchFamily="34" charset="-122"/>
              </a:rPr>
              <a:t>三、短文填空。</a:t>
            </a:r>
            <a:endParaRPr lang="zh-CN" altLang="en-US" sz="2400" b="1" dirty="0">
              <a:solidFill>
                <a:schemeClr val="bg2"/>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1124585" y="1384300"/>
            <a:ext cx="9942195" cy="3553460"/>
          </a:xfrm>
          <a:prstGeom prst="rect">
            <a:avLst/>
          </a:prstGeom>
          <a:noFill/>
        </p:spPr>
        <p:txBody>
          <a:bodyPr wrap="square" rtlCol="0" anchor="t">
            <a:spAutoFit/>
          </a:bodyPr>
          <a:p>
            <a:pPr indent="0" algn="just" fontAlgn="auto">
              <a:lnSpc>
                <a:spcPts val="4500"/>
              </a:lnSpc>
            </a:pPr>
            <a:r>
              <a:rPr sz="3600" b="1">
                <a:latin typeface="Times New Roman" panose="02020603050405020304" charset="0"/>
                <a:cs typeface="Times New Roman" panose="02020603050405020304" charset="0"/>
                <a:sym typeface="+mn-ea"/>
              </a:rPr>
              <a:t>Different areas have different kinds of music. In towns and villages,  people get together in the evening to sing and play music. They also get together to read  </a:t>
            </a:r>
            <a:r>
              <a:rPr sz="3600" b="1" u="sng">
                <a:latin typeface="Times New Roman" panose="02020603050405020304" charset="0"/>
                <a:cs typeface="Times New Roman" panose="02020603050405020304" charset="0"/>
                <a:sym typeface="+mn-ea"/>
              </a:rPr>
              <a:t>9</a:t>
            </a:r>
            <a:r>
              <a:rPr lang="en-US" sz="3600" b="1" u="sng">
                <a:latin typeface="Times New Roman" panose="02020603050405020304" charset="0"/>
                <a:cs typeface="Times New Roman" panose="02020603050405020304" charset="0"/>
                <a:sym typeface="+mn-ea"/>
              </a:rPr>
              <a:t>          </a:t>
            </a:r>
            <a:r>
              <a:rPr sz="3600" b="1">
                <a:latin typeface="Times New Roman" panose="02020603050405020304" charset="0"/>
                <a:cs typeface="Times New Roman" panose="02020603050405020304" charset="0"/>
                <a:sym typeface="+mn-ea"/>
              </a:rPr>
              <a:t> (poem) to each other. Meeting such people is </a:t>
            </a:r>
            <a:r>
              <a:rPr sz="3600" b="1" u="sng">
                <a:latin typeface="Times New Roman" panose="02020603050405020304" charset="0"/>
                <a:cs typeface="Times New Roman" panose="02020603050405020304" charset="0"/>
                <a:sym typeface="+mn-ea"/>
              </a:rPr>
              <a:t>10</a:t>
            </a:r>
            <a:r>
              <a:rPr lang="en-US" sz="3600" b="1" u="sng">
                <a:latin typeface="Times New Roman" panose="02020603050405020304" charset="0"/>
                <a:cs typeface="Times New Roman" panose="02020603050405020304" charset="0"/>
                <a:sym typeface="+mn-ea"/>
              </a:rPr>
              <a:t>          </a:t>
            </a:r>
            <a:r>
              <a:rPr sz="3600" b="1">
                <a:latin typeface="Times New Roman" panose="02020603050405020304" charset="0"/>
                <a:cs typeface="Times New Roman" panose="02020603050405020304" charset="0"/>
                <a:sym typeface="+mn-ea"/>
              </a:rPr>
              <a:t> (real) fun,  isn’t it? </a:t>
            </a:r>
            <a:endParaRPr sz="3600" b="1">
              <a:latin typeface="Times New Roman" panose="02020603050405020304" charset="0"/>
              <a:cs typeface="Times New Roman" panose="02020603050405020304" charset="0"/>
              <a:sym typeface="+mn-ea"/>
            </a:endParaRPr>
          </a:p>
          <a:p>
            <a:pPr indent="0" algn="just" fontAlgn="auto">
              <a:lnSpc>
                <a:spcPts val="4500"/>
              </a:lnSpc>
            </a:pPr>
            <a:endParaRPr sz="3600" b="1">
              <a:latin typeface="Times New Roman" panose="02020603050405020304" charset="0"/>
              <a:cs typeface="Times New Roman" panose="02020603050405020304" charset="0"/>
              <a:sym typeface="+mn-ea"/>
            </a:endParaRPr>
          </a:p>
        </p:txBody>
      </p:sp>
      <p:sp>
        <p:nvSpPr>
          <p:cNvPr id="6" name="文本框 5"/>
          <p:cNvSpPr txBox="1"/>
          <p:nvPr/>
        </p:nvSpPr>
        <p:spPr>
          <a:xfrm>
            <a:off x="5060950" y="2924175"/>
            <a:ext cx="1820545" cy="796290"/>
          </a:xfrm>
          <a:prstGeom prst="rect">
            <a:avLst/>
          </a:prstGeom>
          <a:noFill/>
        </p:spPr>
        <p:txBody>
          <a:bodyPr wrap="square" rtlCol="0">
            <a:spAutoFit/>
          </a:bodyPr>
          <a:p>
            <a:pPr indent="0" fontAlgn="auto">
              <a:lnSpc>
                <a:spcPts val="5500"/>
              </a:lnSpc>
              <a:buNone/>
            </a:pPr>
            <a:r>
              <a:rPr sz="3600" b="1">
                <a:solidFill>
                  <a:srgbClr val="FF0000"/>
                </a:solidFill>
                <a:latin typeface="Times New Roman" panose="02020603050405020304" charset="0"/>
                <a:ea typeface="宋体" panose="02010600030101010101" pitchFamily="2" charset="-122"/>
                <a:cs typeface="Times New Roman" panose="02020603050405020304" charset="0"/>
                <a:sym typeface="+mn-ea"/>
              </a:rPr>
              <a:t>poems</a:t>
            </a:r>
            <a:endParaRPr sz="3600" b="1">
              <a:solidFill>
                <a:srgbClr val="FF0000"/>
              </a:solidFill>
              <a:latin typeface="Times New Roman" panose="02020603050405020304" charset="0"/>
              <a:ea typeface="宋体" panose="02010600030101010101" pitchFamily="2" charset="-122"/>
              <a:cs typeface="Times New Roman" panose="02020603050405020304" charset="0"/>
              <a:sym typeface="+mn-ea"/>
            </a:endParaRPr>
          </a:p>
        </p:txBody>
      </p:sp>
      <p:sp>
        <p:nvSpPr>
          <p:cNvPr id="2" name="文本框 1"/>
          <p:cNvSpPr txBox="1"/>
          <p:nvPr/>
        </p:nvSpPr>
        <p:spPr>
          <a:xfrm>
            <a:off x="6165850" y="3543935"/>
            <a:ext cx="2626360" cy="796290"/>
          </a:xfrm>
          <a:prstGeom prst="rect">
            <a:avLst/>
          </a:prstGeom>
          <a:noFill/>
        </p:spPr>
        <p:txBody>
          <a:bodyPr wrap="square" rtlCol="0">
            <a:spAutoFit/>
          </a:bodyPr>
          <a:p>
            <a:pPr indent="0" fontAlgn="auto">
              <a:lnSpc>
                <a:spcPts val="5500"/>
              </a:lnSpc>
              <a:buNone/>
            </a:pPr>
            <a:r>
              <a:rPr sz="3600" b="1">
                <a:solidFill>
                  <a:srgbClr val="FF0000"/>
                </a:solidFill>
                <a:latin typeface="Times New Roman" panose="02020603050405020304" charset="0"/>
                <a:ea typeface="宋体" panose="02010600030101010101" pitchFamily="2" charset="-122"/>
                <a:cs typeface="Times New Roman" panose="02020603050405020304" charset="0"/>
                <a:sym typeface="+mn-ea"/>
              </a:rPr>
              <a:t>really</a:t>
            </a:r>
            <a:endParaRPr sz="3600" b="1">
              <a:solidFill>
                <a:srgbClr val="FF0000"/>
              </a:solidFill>
              <a:latin typeface="Times New Roman" panose="02020603050405020304" charset="0"/>
              <a:ea typeface="宋体" panose="02010600030101010101" pitchFamily="2" charset="-122"/>
              <a:cs typeface="Times New Roman" panose="02020603050405020304" charset="0"/>
              <a:sym typeface="+mn-ea"/>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2" grpId="0"/>
      <p:bldP spid="2" grpId="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圆角 16"/>
          <p:cNvSpPr/>
          <p:nvPr/>
        </p:nvSpPr>
        <p:spPr>
          <a:xfrm>
            <a:off x="308610" y="302895"/>
            <a:ext cx="2522220" cy="461645"/>
          </a:xfrm>
          <a:prstGeom prst="roundRect">
            <a:avLst>
              <a:gd name="adj" fmla="val 50000"/>
            </a:avLst>
          </a:prstGeom>
          <a:solidFill>
            <a:srgbClr val="C83B44"/>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solidFill>
                <a:srgbClr val="C83B44"/>
              </a:solidFill>
            </a:endParaRPr>
          </a:p>
        </p:txBody>
      </p:sp>
      <p:sp>
        <p:nvSpPr>
          <p:cNvPr id="4" name="文本框 3"/>
          <p:cNvSpPr txBox="1"/>
          <p:nvPr/>
        </p:nvSpPr>
        <p:spPr>
          <a:xfrm>
            <a:off x="456565" y="302895"/>
            <a:ext cx="2211070" cy="460375"/>
          </a:xfrm>
          <a:prstGeom prst="rect">
            <a:avLst/>
          </a:prstGeom>
          <a:noFill/>
        </p:spPr>
        <p:txBody>
          <a:bodyPr wrap="square" rtlCol="0">
            <a:spAutoFit/>
          </a:bodyPr>
          <a:p>
            <a:pPr algn="l"/>
            <a:r>
              <a:rPr lang="zh-CN" altLang="en-US" sz="2400" b="1" dirty="0">
                <a:solidFill>
                  <a:schemeClr val="bg2"/>
                </a:solidFill>
                <a:latin typeface="微软雅黑" panose="020B0503020204020204" pitchFamily="34" charset="-122"/>
                <a:ea typeface="微软雅黑" panose="020B0503020204020204" pitchFamily="34" charset="-122"/>
              </a:rPr>
              <a:t>四、书面表达。</a:t>
            </a:r>
            <a:endParaRPr lang="zh-CN" altLang="en-US" sz="2400" b="1" dirty="0">
              <a:solidFill>
                <a:schemeClr val="bg2"/>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857250" y="1324610"/>
            <a:ext cx="10291445" cy="3938270"/>
          </a:xfrm>
          <a:prstGeom prst="rect">
            <a:avLst/>
          </a:prstGeom>
          <a:noFill/>
        </p:spPr>
        <p:txBody>
          <a:bodyPr wrap="square" rtlCol="0" anchor="t">
            <a:spAutoFit/>
          </a:bodyPr>
          <a:p>
            <a:pPr indent="0" algn="just" fontAlgn="auto">
              <a:lnSpc>
                <a:spcPts val="5000"/>
              </a:lnSpc>
            </a:pPr>
            <a:r>
              <a:rPr lang="en-US" altLang="zh-CN" sz="3600" b="1" dirty="0">
                <a:latin typeface="Times New Roman" panose="02020603050405020304" charset="0"/>
                <a:ea typeface="宋体" panose="02010600030101010101" pitchFamily="2" charset="-122"/>
                <a:cs typeface="Times New Roman" panose="02020603050405020304" charset="0"/>
                <a:sym typeface="+mn-ea"/>
              </a:rPr>
              <a:t>        </a:t>
            </a:r>
            <a:r>
              <a:rPr sz="3600" b="1">
                <a:latin typeface="Times New Roman" panose="02020603050405020304" charset="0"/>
                <a:ea typeface="宋体" panose="02010600030101010101" pitchFamily="2" charset="-122"/>
                <a:cs typeface="Times New Roman" panose="02020603050405020304" charset="0"/>
                <a:sym typeface="+mn-ea"/>
              </a:rPr>
              <a:t>上个星期六（10月9日）， 你和朋友一起坐公交车去福州森林公园（Fuzhou Forest Park）游玩。请根据以下思维导图的提示用英语写一篇日记， 叙述你这一天的经历。（70个词左右， 日记开头已给出， 不计入总词数）</a:t>
            </a:r>
            <a:endParaRPr sz="3600" b="1">
              <a:latin typeface="Times New Roman" panose="02020603050405020304" charset="0"/>
              <a:ea typeface="宋体" panose="02010600030101010101" pitchFamily="2" charset="-122"/>
              <a:cs typeface="Times New Roman" panose="02020603050405020304" charset="0"/>
              <a:sym typeface="+mn-ea"/>
            </a:endParaRPr>
          </a:p>
          <a:p>
            <a:pPr indent="0" algn="just" fontAlgn="auto">
              <a:lnSpc>
                <a:spcPts val="5000"/>
              </a:lnSpc>
            </a:pPr>
            <a:endParaRPr sz="3600" b="1">
              <a:latin typeface="Times New Roman" panose="02020603050405020304" charset="0"/>
              <a:ea typeface="宋体" panose="02010600030101010101" pitchFamily="2" charset="-122"/>
              <a:cs typeface="Times New Roman" panose="02020603050405020304" charset="0"/>
              <a:sym typeface="+mn-ea"/>
            </a:endParaRPr>
          </a:p>
        </p:txBody>
      </p:sp>
    </p:spTree>
    <p:custDataLst>
      <p:tags r:id="rId1"/>
    </p:custData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圆角 16"/>
          <p:cNvSpPr/>
          <p:nvPr/>
        </p:nvSpPr>
        <p:spPr>
          <a:xfrm>
            <a:off x="308610" y="302895"/>
            <a:ext cx="2522220" cy="461645"/>
          </a:xfrm>
          <a:prstGeom prst="roundRect">
            <a:avLst>
              <a:gd name="adj" fmla="val 50000"/>
            </a:avLst>
          </a:prstGeom>
          <a:solidFill>
            <a:srgbClr val="C83B44"/>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solidFill>
                <a:srgbClr val="C83B44"/>
              </a:solidFill>
            </a:endParaRPr>
          </a:p>
        </p:txBody>
      </p:sp>
      <p:sp>
        <p:nvSpPr>
          <p:cNvPr id="4" name="文本框 3"/>
          <p:cNvSpPr txBox="1"/>
          <p:nvPr/>
        </p:nvSpPr>
        <p:spPr>
          <a:xfrm>
            <a:off x="504190" y="302895"/>
            <a:ext cx="2211070" cy="460375"/>
          </a:xfrm>
          <a:prstGeom prst="rect">
            <a:avLst/>
          </a:prstGeom>
          <a:noFill/>
        </p:spPr>
        <p:txBody>
          <a:bodyPr wrap="square" rtlCol="0">
            <a:spAutoFit/>
          </a:bodyPr>
          <a:p>
            <a:pPr algn="l"/>
            <a:r>
              <a:rPr lang="zh-CN" altLang="en-US" sz="2400" b="1" dirty="0">
                <a:solidFill>
                  <a:schemeClr val="bg2"/>
                </a:solidFill>
                <a:latin typeface="微软雅黑" panose="020B0503020204020204" pitchFamily="34" charset="-122"/>
                <a:ea typeface="微软雅黑" panose="020B0503020204020204" pitchFamily="34" charset="-122"/>
              </a:rPr>
              <a:t>一、完形填空。</a:t>
            </a:r>
            <a:endParaRPr lang="zh-CN" altLang="en-US" sz="2400" b="1" dirty="0">
              <a:solidFill>
                <a:schemeClr val="bg2"/>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760730" y="889635"/>
            <a:ext cx="10603230" cy="5862320"/>
          </a:xfrm>
          <a:prstGeom prst="rect">
            <a:avLst/>
          </a:prstGeom>
          <a:noFill/>
        </p:spPr>
        <p:txBody>
          <a:bodyPr wrap="square" rtlCol="0" anchor="t">
            <a:spAutoFit/>
          </a:bodyPr>
          <a:p>
            <a:pPr indent="914400" algn="just" fontAlgn="auto">
              <a:lnSpc>
                <a:spcPts val="4500"/>
              </a:lnSpc>
              <a:extLst>
                <a:ext uri="{35155182-B16C-46BC-9424-99874614C6A1}">
                  <wpsdc:indentchars xmlns:wpsdc="http://www.wps.cn/officeDocument/2017/drawingmlCustomData" val="200" checksum="797548545"/>
                </a:ext>
              </a:extLst>
            </a:pPr>
            <a:r>
              <a:rPr sz="3600" b="1">
                <a:latin typeface="Times New Roman" panose="02020603050405020304" charset="0"/>
                <a:ea typeface="宋体" panose="02010600030101010101" pitchFamily="2" charset="-122"/>
                <a:cs typeface="Times New Roman" panose="02020603050405020304" charset="0"/>
                <a:sym typeface="+mn-ea"/>
              </a:rPr>
              <a:t>On my first job,  I worked as a sports editor(编辑) for a small newspaper. I never got a letter from my readers,  so I was </a:t>
            </a:r>
            <a:r>
              <a:rPr sz="3600" b="1" u="sng">
                <a:latin typeface="Times New Roman" panose="02020603050405020304" charset="0"/>
                <a:ea typeface="宋体" panose="02010600030101010101" pitchFamily="2" charset="-122"/>
                <a:cs typeface="Times New Roman" panose="02020603050405020304" charset="0"/>
                <a:sym typeface="+mn-ea"/>
              </a:rPr>
              <a:t>1</a:t>
            </a:r>
            <a:r>
              <a:rPr lang="en-US" sz="3600" b="1" u="sng">
                <a:latin typeface="Times New Roman" panose="02020603050405020304" charset="0"/>
                <a:ea typeface="宋体" panose="02010600030101010101" pitchFamily="2" charset="-122"/>
                <a:cs typeface="Times New Roman" panose="02020603050405020304" charset="0"/>
                <a:sym typeface="+mn-ea"/>
              </a:rPr>
              <a:t>     </a:t>
            </a:r>
            <a:r>
              <a:rPr sz="3600" b="1">
                <a:latin typeface="Times New Roman" panose="02020603050405020304" charset="0"/>
                <a:ea typeface="宋体" panose="02010600030101010101" pitchFamily="2" charset="-122"/>
                <a:cs typeface="Times New Roman" panose="02020603050405020304" charset="0"/>
                <a:sym typeface="+mn-ea"/>
              </a:rPr>
              <a:t> when I saw an envelope(信封)  on my desk one morning. From the envelope,  I could see it was from a most popular newspaper. </a:t>
            </a:r>
            <a:endParaRPr sz="3600" b="1">
              <a:latin typeface="Times New Roman" panose="02020603050405020304" charset="0"/>
              <a:ea typeface="宋体" panose="02010600030101010101" pitchFamily="2" charset="-122"/>
              <a:cs typeface="Times New Roman" panose="02020603050405020304" charset="0"/>
              <a:sym typeface="+mn-ea"/>
            </a:endParaRPr>
          </a:p>
          <a:p>
            <a:pPr indent="914400" algn="just" fontAlgn="auto">
              <a:lnSpc>
                <a:spcPts val="4500"/>
              </a:lnSpc>
              <a:extLst>
                <a:ext uri="{35155182-B16C-46BC-9424-99874614C6A1}">
                  <wpsdc:indentchars xmlns:wpsdc="http://www.wps.cn/officeDocument/2017/drawingmlCustomData" val="200" checksum="797548545"/>
                </a:ext>
              </a:extLst>
            </a:pPr>
            <a:r>
              <a:rPr sz="3600" b="1">
                <a:latin typeface="Times New Roman" panose="02020603050405020304" charset="0"/>
                <a:ea typeface="宋体" panose="02010600030101010101" pitchFamily="2" charset="-122"/>
                <a:cs typeface="Times New Roman" panose="02020603050405020304" charset="0"/>
                <a:sym typeface="+mn-ea"/>
              </a:rPr>
              <a:t>When I opened it,  I found a </a:t>
            </a:r>
            <a:r>
              <a:rPr sz="3600" b="1" u="sng">
                <a:latin typeface="Times New Roman" panose="02020603050405020304" charset="0"/>
                <a:ea typeface="宋体" panose="02010600030101010101" pitchFamily="2" charset="-122"/>
                <a:cs typeface="Times New Roman" panose="02020603050405020304" charset="0"/>
                <a:sym typeface="+mn-ea"/>
              </a:rPr>
              <a:t>2</a:t>
            </a:r>
            <a:r>
              <a:rPr lang="en-US" sz="3600" b="1" u="sng">
                <a:latin typeface="Times New Roman" panose="02020603050405020304" charset="0"/>
                <a:ea typeface="宋体" panose="02010600030101010101" pitchFamily="2" charset="-122"/>
                <a:cs typeface="Times New Roman" panose="02020603050405020304" charset="0"/>
                <a:sym typeface="+mn-ea"/>
              </a:rPr>
              <a:t>    </a:t>
            </a:r>
            <a:r>
              <a:rPr sz="3600" b="1">
                <a:latin typeface="Times New Roman" panose="02020603050405020304" charset="0"/>
                <a:ea typeface="宋体" panose="02010600030101010101" pitchFamily="2" charset="-122"/>
                <a:cs typeface="Times New Roman" panose="02020603050405020304" charset="0"/>
                <a:sym typeface="+mn-ea"/>
              </a:rPr>
              <a:t> and it read,  “You did a good job. Go on!”</a:t>
            </a:r>
            <a:endParaRPr sz="3600" b="1">
              <a:latin typeface="Times New Roman" panose="02020603050405020304" charset="0"/>
              <a:ea typeface="宋体" panose="02010600030101010101" pitchFamily="2" charset="-122"/>
              <a:cs typeface="Times New Roman" panose="02020603050405020304" charset="0"/>
              <a:sym typeface="+mn-ea"/>
            </a:endParaRPr>
          </a:p>
          <a:p>
            <a:pPr indent="0" algn="just" fontAlgn="auto">
              <a:lnSpc>
                <a:spcPts val="4500"/>
              </a:lnSpc>
            </a:pPr>
            <a:r>
              <a:rPr sz="3600" b="1">
                <a:solidFill>
                  <a:srgbClr val="0070C0"/>
                </a:solidFill>
                <a:latin typeface="Times New Roman" panose="02020603050405020304" charset="0"/>
                <a:ea typeface="宋体" panose="02010600030101010101" pitchFamily="2" charset="-122"/>
                <a:cs typeface="Times New Roman" panose="02020603050405020304" charset="0"/>
                <a:sym typeface="+mn-ea"/>
              </a:rPr>
              <a:t>1. A. sad</a:t>
            </a:r>
            <a:r>
              <a:rPr lang="en-US" sz="3600" b="1">
                <a:solidFill>
                  <a:srgbClr val="0070C0"/>
                </a:solidFill>
                <a:latin typeface="Times New Roman" panose="02020603050405020304" charset="0"/>
                <a:ea typeface="宋体" panose="02010600030101010101" pitchFamily="2" charset="-122"/>
                <a:cs typeface="Times New Roman" panose="02020603050405020304" charset="0"/>
                <a:sym typeface="+mn-ea"/>
              </a:rPr>
              <a:t>		</a:t>
            </a:r>
            <a:r>
              <a:rPr sz="3600" b="1">
                <a:solidFill>
                  <a:srgbClr val="0070C0"/>
                </a:solidFill>
                <a:latin typeface="Times New Roman" panose="02020603050405020304" charset="0"/>
                <a:ea typeface="宋体" panose="02010600030101010101" pitchFamily="2" charset="-122"/>
                <a:cs typeface="Times New Roman" panose="02020603050405020304" charset="0"/>
                <a:sym typeface="+mn-ea"/>
              </a:rPr>
              <a:t>B. afraid</a:t>
            </a:r>
            <a:r>
              <a:rPr lang="en-US" sz="3600" b="1">
                <a:solidFill>
                  <a:srgbClr val="0070C0"/>
                </a:solidFill>
                <a:latin typeface="Times New Roman" panose="02020603050405020304" charset="0"/>
                <a:ea typeface="宋体" panose="02010600030101010101" pitchFamily="2" charset="-122"/>
                <a:cs typeface="Times New Roman" panose="02020603050405020304" charset="0"/>
                <a:sym typeface="+mn-ea"/>
              </a:rPr>
              <a:t>		</a:t>
            </a:r>
            <a:r>
              <a:rPr sz="3600" b="1">
                <a:solidFill>
                  <a:srgbClr val="0070C0"/>
                </a:solidFill>
                <a:latin typeface="Times New Roman" panose="02020603050405020304" charset="0"/>
                <a:ea typeface="宋体" panose="02010600030101010101" pitchFamily="2" charset="-122"/>
                <a:cs typeface="Times New Roman" panose="02020603050405020304" charset="0"/>
                <a:sym typeface="+mn-ea"/>
              </a:rPr>
              <a:t>C. surprised</a:t>
            </a:r>
            <a:endParaRPr sz="3600" b="1">
              <a:solidFill>
                <a:srgbClr val="0070C0"/>
              </a:solidFill>
              <a:latin typeface="Times New Roman" panose="02020603050405020304" charset="0"/>
              <a:ea typeface="宋体" panose="02010600030101010101" pitchFamily="2" charset="-122"/>
              <a:cs typeface="Times New Roman" panose="02020603050405020304" charset="0"/>
              <a:sym typeface="+mn-ea"/>
            </a:endParaRPr>
          </a:p>
          <a:p>
            <a:pPr indent="0" algn="just" fontAlgn="auto">
              <a:lnSpc>
                <a:spcPts val="4500"/>
              </a:lnSpc>
            </a:pPr>
            <a:r>
              <a:rPr sz="3600" b="1">
                <a:solidFill>
                  <a:srgbClr val="0070C0"/>
                </a:solidFill>
                <a:latin typeface="Times New Roman" panose="02020603050405020304" charset="0"/>
                <a:ea typeface="宋体" panose="02010600030101010101" pitchFamily="2" charset="-122"/>
                <a:cs typeface="Times New Roman" panose="02020603050405020304" charset="0"/>
                <a:sym typeface="+mn-ea"/>
              </a:rPr>
              <a:t>2. A. note</a:t>
            </a:r>
            <a:r>
              <a:rPr lang="en-US" sz="3600" b="1">
                <a:solidFill>
                  <a:srgbClr val="0070C0"/>
                </a:solidFill>
                <a:latin typeface="Times New Roman" panose="02020603050405020304" charset="0"/>
                <a:ea typeface="宋体" panose="02010600030101010101" pitchFamily="2" charset="-122"/>
                <a:cs typeface="Times New Roman" panose="02020603050405020304" charset="0"/>
                <a:sym typeface="+mn-ea"/>
              </a:rPr>
              <a:t>	</a:t>
            </a:r>
            <a:r>
              <a:rPr sz="3600" b="1">
                <a:solidFill>
                  <a:srgbClr val="0070C0"/>
                </a:solidFill>
                <a:latin typeface="Times New Roman" panose="02020603050405020304" charset="0"/>
                <a:ea typeface="宋体" panose="02010600030101010101" pitchFamily="2" charset="-122"/>
                <a:cs typeface="Times New Roman" panose="02020603050405020304" charset="0"/>
                <a:sym typeface="+mn-ea"/>
              </a:rPr>
              <a:t>B. book</a:t>
            </a:r>
            <a:r>
              <a:rPr lang="en-US" sz="3600" b="1">
                <a:solidFill>
                  <a:srgbClr val="0070C0"/>
                </a:solidFill>
                <a:latin typeface="Times New Roman" panose="02020603050405020304" charset="0"/>
                <a:ea typeface="宋体" panose="02010600030101010101" pitchFamily="2" charset="-122"/>
                <a:cs typeface="Times New Roman" panose="02020603050405020304" charset="0"/>
                <a:sym typeface="+mn-ea"/>
              </a:rPr>
              <a:t>		</a:t>
            </a:r>
            <a:r>
              <a:rPr sz="3600" b="1">
                <a:solidFill>
                  <a:srgbClr val="0070C0"/>
                </a:solidFill>
                <a:latin typeface="Times New Roman" panose="02020603050405020304" charset="0"/>
                <a:ea typeface="宋体" panose="02010600030101010101" pitchFamily="2" charset="-122"/>
                <a:cs typeface="Times New Roman" panose="02020603050405020304" charset="0"/>
                <a:sym typeface="+mn-ea"/>
              </a:rPr>
              <a:t>C. letter</a:t>
            </a:r>
            <a:endParaRPr sz="3600" b="1">
              <a:solidFill>
                <a:srgbClr val="0070C0"/>
              </a:solidFill>
              <a:latin typeface="Times New Roman" panose="02020603050405020304" charset="0"/>
              <a:ea typeface="宋体" panose="02010600030101010101" pitchFamily="2" charset="-122"/>
              <a:cs typeface="Times New Roman" panose="02020603050405020304" charset="0"/>
              <a:sym typeface="+mn-ea"/>
            </a:endParaRPr>
          </a:p>
          <a:p>
            <a:pPr indent="0" algn="just" fontAlgn="auto">
              <a:lnSpc>
                <a:spcPts val="4500"/>
              </a:lnSpc>
            </a:pPr>
            <a:endParaRPr sz="3600" b="1">
              <a:solidFill>
                <a:srgbClr val="0070C0"/>
              </a:solidFill>
              <a:latin typeface="Times New Roman" panose="02020603050405020304" charset="0"/>
              <a:ea typeface="宋体" panose="02010600030101010101" pitchFamily="2" charset="-122"/>
              <a:cs typeface="Times New Roman" panose="02020603050405020304" charset="0"/>
              <a:sym typeface="+mn-ea"/>
            </a:endParaRPr>
          </a:p>
        </p:txBody>
      </p:sp>
      <p:sp>
        <p:nvSpPr>
          <p:cNvPr id="2" name="文本框 1"/>
          <p:cNvSpPr txBox="1"/>
          <p:nvPr/>
        </p:nvSpPr>
        <p:spPr>
          <a:xfrm>
            <a:off x="5289550" y="1976120"/>
            <a:ext cx="624840" cy="796290"/>
          </a:xfrm>
          <a:prstGeom prst="rect">
            <a:avLst/>
          </a:prstGeom>
          <a:noFill/>
        </p:spPr>
        <p:txBody>
          <a:bodyPr wrap="square" rtlCol="0">
            <a:spAutoFit/>
          </a:bodyPr>
          <a:p>
            <a:pPr indent="0" fontAlgn="auto">
              <a:lnSpc>
                <a:spcPts val="5500"/>
              </a:lnSpc>
              <a:buNone/>
            </a:pPr>
            <a:r>
              <a:rPr lang="en-US" sz="3600" b="1">
                <a:solidFill>
                  <a:srgbClr val="FF0000"/>
                </a:solidFill>
                <a:latin typeface="Times New Roman" panose="02020603050405020304" charset="0"/>
                <a:ea typeface="宋体" panose="02010600030101010101" pitchFamily="2" charset="-122"/>
                <a:cs typeface="Times New Roman" panose="02020603050405020304" charset="0"/>
                <a:sym typeface="+mn-ea"/>
              </a:rPr>
              <a:t>C</a:t>
            </a:r>
            <a:endParaRPr lang="en-US" sz="3600" b="1">
              <a:solidFill>
                <a:srgbClr val="FF0000"/>
              </a:solidFill>
              <a:latin typeface="Times New Roman" panose="02020603050405020304" charset="0"/>
              <a:ea typeface="宋体" panose="02010600030101010101" pitchFamily="2" charset="-122"/>
              <a:cs typeface="Times New Roman" panose="02020603050405020304" charset="0"/>
              <a:sym typeface="+mn-ea"/>
            </a:endParaRPr>
          </a:p>
        </p:txBody>
      </p:sp>
      <p:sp>
        <p:nvSpPr>
          <p:cNvPr id="6" name="文本框 5"/>
          <p:cNvSpPr txBox="1"/>
          <p:nvPr/>
        </p:nvSpPr>
        <p:spPr>
          <a:xfrm>
            <a:off x="8141335" y="3607435"/>
            <a:ext cx="624840" cy="796290"/>
          </a:xfrm>
          <a:prstGeom prst="rect">
            <a:avLst/>
          </a:prstGeom>
          <a:noFill/>
        </p:spPr>
        <p:txBody>
          <a:bodyPr wrap="square" rtlCol="0">
            <a:spAutoFit/>
          </a:bodyPr>
          <a:p>
            <a:pPr indent="0" fontAlgn="auto">
              <a:lnSpc>
                <a:spcPts val="5500"/>
              </a:lnSpc>
              <a:buNone/>
            </a:pPr>
            <a:r>
              <a:rPr lang="en-US" sz="3600" b="1">
                <a:solidFill>
                  <a:srgbClr val="FF0000"/>
                </a:solidFill>
                <a:latin typeface="Times New Roman" panose="02020603050405020304" charset="0"/>
                <a:ea typeface="宋体" panose="02010600030101010101" pitchFamily="2" charset="-122"/>
                <a:cs typeface="Times New Roman" panose="02020603050405020304" charset="0"/>
                <a:sym typeface="+mn-ea"/>
              </a:rPr>
              <a:t>A</a:t>
            </a:r>
            <a:endParaRPr lang="en-US" sz="3600" b="1">
              <a:solidFill>
                <a:srgbClr val="FF0000"/>
              </a:solidFill>
              <a:latin typeface="Times New Roman" panose="02020603050405020304" charset="0"/>
              <a:ea typeface="宋体" panose="02010600030101010101" pitchFamily="2" charset="-122"/>
              <a:cs typeface="Times New Roman" panose="02020603050405020304" charset="0"/>
              <a:sym typeface="+mn-ea"/>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6" grpId="0"/>
      <p:bldP spid="6" grpId="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圆角 16"/>
          <p:cNvSpPr/>
          <p:nvPr/>
        </p:nvSpPr>
        <p:spPr>
          <a:xfrm>
            <a:off x="308610" y="302895"/>
            <a:ext cx="2522220" cy="461645"/>
          </a:xfrm>
          <a:prstGeom prst="roundRect">
            <a:avLst>
              <a:gd name="adj" fmla="val 50000"/>
            </a:avLst>
          </a:prstGeom>
          <a:solidFill>
            <a:srgbClr val="C83B44"/>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solidFill>
                <a:srgbClr val="C83B44"/>
              </a:solidFill>
            </a:endParaRPr>
          </a:p>
        </p:txBody>
      </p:sp>
      <p:sp>
        <p:nvSpPr>
          <p:cNvPr id="4" name="文本框 3"/>
          <p:cNvSpPr txBox="1"/>
          <p:nvPr/>
        </p:nvSpPr>
        <p:spPr>
          <a:xfrm>
            <a:off x="456565" y="302895"/>
            <a:ext cx="2211070" cy="460375"/>
          </a:xfrm>
          <a:prstGeom prst="rect">
            <a:avLst/>
          </a:prstGeom>
          <a:noFill/>
        </p:spPr>
        <p:txBody>
          <a:bodyPr wrap="square" rtlCol="0">
            <a:spAutoFit/>
          </a:bodyPr>
          <a:p>
            <a:pPr algn="l"/>
            <a:r>
              <a:rPr lang="zh-CN" altLang="en-US" sz="2400" b="1" dirty="0">
                <a:solidFill>
                  <a:schemeClr val="bg2"/>
                </a:solidFill>
                <a:latin typeface="微软雅黑" panose="020B0503020204020204" pitchFamily="34" charset="-122"/>
                <a:ea typeface="微软雅黑" panose="020B0503020204020204" pitchFamily="34" charset="-122"/>
              </a:rPr>
              <a:t>四、书面表达。</a:t>
            </a:r>
            <a:endParaRPr lang="zh-CN" altLang="en-US" sz="2400" b="1" dirty="0">
              <a:solidFill>
                <a:schemeClr val="bg2"/>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a:stretch>
            <a:fillRect/>
          </a:stretch>
        </p:blipFill>
        <p:spPr>
          <a:xfrm>
            <a:off x="685800" y="1066165"/>
            <a:ext cx="10820400" cy="3800475"/>
          </a:xfrm>
          <a:prstGeom prst="rect">
            <a:avLst/>
          </a:prstGeom>
        </p:spPr>
      </p:pic>
    </p:spTree>
    <p:custDataLst>
      <p:tags r:id="rId2"/>
    </p:custData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圆角 16"/>
          <p:cNvSpPr/>
          <p:nvPr/>
        </p:nvSpPr>
        <p:spPr>
          <a:xfrm>
            <a:off x="308610" y="302895"/>
            <a:ext cx="2522220" cy="461645"/>
          </a:xfrm>
          <a:prstGeom prst="roundRect">
            <a:avLst>
              <a:gd name="adj" fmla="val 50000"/>
            </a:avLst>
          </a:prstGeom>
          <a:solidFill>
            <a:srgbClr val="C83B44"/>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solidFill>
                <a:srgbClr val="C83B44"/>
              </a:solidFill>
            </a:endParaRPr>
          </a:p>
        </p:txBody>
      </p:sp>
      <p:sp>
        <p:nvSpPr>
          <p:cNvPr id="4" name="文本框 3"/>
          <p:cNvSpPr txBox="1"/>
          <p:nvPr/>
        </p:nvSpPr>
        <p:spPr>
          <a:xfrm>
            <a:off x="456565" y="302895"/>
            <a:ext cx="2211070" cy="460375"/>
          </a:xfrm>
          <a:prstGeom prst="rect">
            <a:avLst/>
          </a:prstGeom>
          <a:noFill/>
        </p:spPr>
        <p:txBody>
          <a:bodyPr wrap="square" rtlCol="0">
            <a:spAutoFit/>
          </a:bodyPr>
          <a:p>
            <a:pPr algn="l"/>
            <a:r>
              <a:rPr lang="zh-CN" altLang="en-US" sz="2400" b="1" dirty="0">
                <a:solidFill>
                  <a:schemeClr val="bg2"/>
                </a:solidFill>
                <a:latin typeface="微软雅黑" panose="020B0503020204020204" pitchFamily="34" charset="-122"/>
                <a:ea typeface="微软雅黑" panose="020B0503020204020204" pitchFamily="34" charset="-122"/>
              </a:rPr>
              <a:t>四、书面表达。</a:t>
            </a:r>
            <a:endParaRPr lang="zh-CN" altLang="en-US" sz="2400" b="1" dirty="0">
              <a:solidFill>
                <a:schemeClr val="bg2"/>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532765" y="549910"/>
            <a:ext cx="11126470" cy="2656205"/>
          </a:xfrm>
          <a:prstGeom prst="rect">
            <a:avLst/>
          </a:prstGeom>
          <a:noFill/>
        </p:spPr>
        <p:txBody>
          <a:bodyPr wrap="square" rtlCol="0">
            <a:spAutoFit/>
          </a:bodyPr>
          <a:p>
            <a:pPr indent="0" algn="just" fontAlgn="auto">
              <a:lnSpc>
                <a:spcPts val="5000"/>
              </a:lnSpc>
              <a:buNone/>
            </a:pPr>
            <a:r>
              <a:rPr sz="3600" b="1">
                <a:solidFill>
                  <a:schemeClr val="tx1"/>
                </a:solidFill>
                <a:latin typeface="Times New Roman" panose="02020603050405020304" charset="0"/>
                <a:ea typeface="宋体" panose="02010600030101010101" pitchFamily="2" charset="-122"/>
                <a:cs typeface="Times New Roman" panose="02020603050405020304" charset="0"/>
                <a:sym typeface="+mn-ea"/>
              </a:rPr>
              <a:t>Saturday, October 9th</a:t>
            </a:r>
            <a:endParaRPr sz="3600" b="1">
              <a:solidFill>
                <a:schemeClr val="tx1"/>
              </a:solidFill>
              <a:latin typeface="Times New Roman" panose="02020603050405020304" charset="0"/>
              <a:ea typeface="宋体" panose="02010600030101010101" pitchFamily="2" charset="-122"/>
              <a:cs typeface="Times New Roman" panose="02020603050405020304" charset="0"/>
              <a:sym typeface="+mn-ea"/>
            </a:endParaRPr>
          </a:p>
          <a:p>
            <a:pPr indent="914400" algn="just" fontAlgn="auto">
              <a:lnSpc>
                <a:spcPts val="5000"/>
              </a:lnSpc>
              <a:buNone/>
              <a:extLst>
                <a:ext uri="{35155182-B16C-46BC-9424-99874614C6A1}">
                  <wpsdc:indentchars xmlns:wpsdc="http://www.wps.cn/officeDocument/2017/drawingmlCustomData" val="200" checksum="797548545"/>
                </a:ext>
              </a:extLst>
            </a:pPr>
            <a:r>
              <a:rPr sz="3600" b="1">
                <a:solidFill>
                  <a:schemeClr val="tx1"/>
                </a:solidFill>
                <a:latin typeface="Times New Roman" panose="02020603050405020304" charset="0"/>
                <a:ea typeface="宋体" panose="02010600030101010101" pitchFamily="2" charset="-122"/>
                <a:cs typeface="Times New Roman" panose="02020603050405020304" charset="0"/>
                <a:sym typeface="+mn-ea"/>
              </a:rPr>
              <a:t>Today I went to Fuzhou Forest Park for a trip with my friends. </a:t>
            </a:r>
            <a:endParaRPr sz="3600" b="1">
              <a:solidFill>
                <a:srgbClr val="FF0000"/>
              </a:solidFill>
              <a:latin typeface="Times New Roman" panose="02020603050405020304" charset="0"/>
              <a:ea typeface="宋体" panose="02010600030101010101" pitchFamily="2" charset="-122"/>
              <a:cs typeface="Times New Roman" panose="02020603050405020304" charset="0"/>
              <a:sym typeface="+mn-ea"/>
            </a:endParaRPr>
          </a:p>
          <a:p>
            <a:pPr indent="0" algn="just" fontAlgn="auto">
              <a:lnSpc>
                <a:spcPts val="5000"/>
              </a:lnSpc>
              <a:buNone/>
            </a:pPr>
            <a:endParaRPr sz="3600" b="1">
              <a:solidFill>
                <a:srgbClr val="FF0000"/>
              </a:solidFill>
              <a:latin typeface="Times New Roman" panose="02020603050405020304" charset="0"/>
              <a:ea typeface="宋体" panose="02010600030101010101" pitchFamily="2" charset="-122"/>
              <a:cs typeface="Times New Roman" panose="02020603050405020304" charset="0"/>
              <a:sym typeface="+mn-ea"/>
            </a:endParaRPr>
          </a:p>
        </p:txBody>
      </p:sp>
      <p:sp>
        <p:nvSpPr>
          <p:cNvPr id="2" name="文本框 1"/>
          <p:cNvSpPr txBox="1"/>
          <p:nvPr/>
        </p:nvSpPr>
        <p:spPr>
          <a:xfrm>
            <a:off x="582295" y="1856105"/>
            <a:ext cx="11060430" cy="4579620"/>
          </a:xfrm>
          <a:prstGeom prst="rect">
            <a:avLst/>
          </a:prstGeom>
          <a:noFill/>
        </p:spPr>
        <p:txBody>
          <a:bodyPr wrap="square" rtlCol="0">
            <a:spAutoFit/>
          </a:bodyPr>
          <a:p>
            <a:pPr algn="just" fontAlgn="auto">
              <a:lnSpc>
                <a:spcPts val="5000"/>
              </a:lnSpc>
            </a:pPr>
            <a:r>
              <a:rPr lang="en-US" sz="3600" b="1">
                <a:solidFill>
                  <a:srgbClr val="FF0000"/>
                </a:solidFill>
                <a:latin typeface="Times New Roman" panose="02020603050405020304" charset="0"/>
                <a:ea typeface="宋体" panose="02010600030101010101" pitchFamily="2" charset="-122"/>
                <a:cs typeface="Times New Roman" panose="02020603050405020304" charset="0"/>
                <a:sym typeface="+mn-ea"/>
              </a:rPr>
              <a:t>                     </a:t>
            </a:r>
            <a:r>
              <a:rPr sz="3600" b="1">
                <a:solidFill>
                  <a:srgbClr val="FF0000"/>
                </a:solidFill>
                <a:latin typeface="Times New Roman" panose="02020603050405020304" charset="0"/>
                <a:ea typeface="宋体" panose="02010600030101010101" pitchFamily="2" charset="-122"/>
                <a:cs typeface="Times New Roman" panose="02020603050405020304" charset="0"/>
                <a:sym typeface="+mn-ea"/>
              </a:rPr>
              <a:t>We got there by bus at about 8:30 in the morning. We took some food, water, a camera and a kite there. In the morning, my friends and I played games and flew a kite. We had lunch on the grass at about 12:00. After lunch, we went boating on the lake and we took many beautiful photos. We didn’t go home until 4:00 p.m. We felt tired but happy. </a:t>
            </a:r>
            <a:endParaRPr lang="zh-CN" altLang="en-US" sz="360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1"/>
    </p:bld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Tree>
    <p:custDataLst>
      <p:tags r:id="rId2"/>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圆角 16"/>
          <p:cNvSpPr/>
          <p:nvPr/>
        </p:nvSpPr>
        <p:spPr>
          <a:xfrm>
            <a:off x="308610" y="302895"/>
            <a:ext cx="2522220" cy="461645"/>
          </a:xfrm>
          <a:prstGeom prst="roundRect">
            <a:avLst>
              <a:gd name="adj" fmla="val 50000"/>
            </a:avLst>
          </a:prstGeom>
          <a:solidFill>
            <a:srgbClr val="C83B44"/>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solidFill>
                <a:srgbClr val="C83B44"/>
              </a:solidFill>
            </a:endParaRPr>
          </a:p>
        </p:txBody>
      </p:sp>
      <p:sp>
        <p:nvSpPr>
          <p:cNvPr id="4" name="文本框 3"/>
          <p:cNvSpPr txBox="1"/>
          <p:nvPr/>
        </p:nvSpPr>
        <p:spPr>
          <a:xfrm>
            <a:off x="504190" y="302895"/>
            <a:ext cx="2211070" cy="460375"/>
          </a:xfrm>
          <a:prstGeom prst="rect">
            <a:avLst/>
          </a:prstGeom>
          <a:noFill/>
        </p:spPr>
        <p:txBody>
          <a:bodyPr wrap="square" rtlCol="0">
            <a:spAutoFit/>
          </a:bodyPr>
          <a:p>
            <a:pPr algn="l"/>
            <a:r>
              <a:rPr lang="zh-CN" altLang="en-US" sz="2400" b="1" dirty="0">
                <a:solidFill>
                  <a:schemeClr val="bg2"/>
                </a:solidFill>
                <a:latin typeface="微软雅黑" panose="020B0503020204020204" pitchFamily="34" charset="-122"/>
                <a:ea typeface="微软雅黑" panose="020B0503020204020204" pitchFamily="34" charset="-122"/>
              </a:rPr>
              <a:t>一、完形填空。</a:t>
            </a:r>
            <a:endParaRPr lang="zh-CN" altLang="en-US" sz="2400" b="1" dirty="0">
              <a:solidFill>
                <a:schemeClr val="bg2"/>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942975" y="786765"/>
            <a:ext cx="9928860" cy="5285105"/>
          </a:xfrm>
          <a:prstGeom prst="rect">
            <a:avLst/>
          </a:prstGeom>
          <a:noFill/>
        </p:spPr>
        <p:txBody>
          <a:bodyPr wrap="square" rtlCol="0" anchor="t">
            <a:spAutoFit/>
          </a:bodyPr>
          <a:p>
            <a:pPr indent="914400" algn="just" fontAlgn="auto">
              <a:lnSpc>
                <a:spcPts val="4500"/>
              </a:lnSpc>
              <a:extLst>
                <a:ext uri="{35155182-B16C-46BC-9424-99874614C6A1}">
                  <wpsdc:indentchars xmlns:wpsdc="http://www.wps.cn/officeDocument/2017/drawingmlCustomData" val="200" checksum="797548545"/>
                </a:ext>
              </a:extLst>
            </a:pPr>
            <a:r>
              <a:rPr sz="3600" b="1">
                <a:latin typeface="Times New Roman" panose="02020603050405020304" charset="0"/>
                <a:ea typeface="宋体" panose="02010600030101010101" pitchFamily="2" charset="-122"/>
                <a:cs typeface="Times New Roman" panose="02020603050405020304" charset="0"/>
                <a:sym typeface="+mn-ea"/>
              </a:rPr>
              <a:t>The note was from Mr. John,  a famous sports editor. As I was a green hand,  his words made me </a:t>
            </a:r>
            <a:r>
              <a:rPr sz="3600" b="1" u="sng">
                <a:latin typeface="Times New Roman" panose="02020603050405020304" charset="0"/>
                <a:ea typeface="宋体" panose="02010600030101010101" pitchFamily="2" charset="-122"/>
                <a:cs typeface="Times New Roman" panose="02020603050405020304" charset="0"/>
                <a:sym typeface="+mn-ea"/>
              </a:rPr>
              <a:t>3</a:t>
            </a:r>
            <a:r>
              <a:rPr lang="en-US" sz="3600" b="1" u="sng">
                <a:latin typeface="Times New Roman" panose="02020603050405020304" charset="0"/>
                <a:ea typeface="宋体" panose="02010600030101010101" pitchFamily="2" charset="-122"/>
                <a:cs typeface="Times New Roman" panose="02020603050405020304" charset="0"/>
                <a:sym typeface="+mn-ea"/>
              </a:rPr>
              <a:t>    </a:t>
            </a:r>
            <a:r>
              <a:rPr sz="3600" b="1">
                <a:latin typeface="Times New Roman" panose="02020603050405020304" charset="0"/>
                <a:ea typeface="宋体" panose="02010600030101010101" pitchFamily="2" charset="-122"/>
                <a:cs typeface="Times New Roman" panose="02020603050405020304" charset="0"/>
                <a:sym typeface="+mn-ea"/>
              </a:rPr>
              <a:t>. After that,  I kept the note in my desk drawer. Whenever I doubted(怀疑) if I could be a good editor,  I would read John’s note and become </a:t>
            </a:r>
            <a:r>
              <a:rPr sz="3600" b="1" u="sng">
                <a:latin typeface="Times New Roman" panose="02020603050405020304" charset="0"/>
                <a:ea typeface="宋体" panose="02010600030101010101" pitchFamily="2" charset="-122"/>
                <a:cs typeface="Times New Roman" panose="02020603050405020304" charset="0"/>
                <a:sym typeface="+mn-ea"/>
              </a:rPr>
              <a:t>4</a:t>
            </a:r>
            <a:r>
              <a:rPr lang="en-US" sz="3600" b="1" u="sng">
                <a:latin typeface="Times New Roman" panose="02020603050405020304" charset="0"/>
                <a:ea typeface="宋体" panose="02010600030101010101" pitchFamily="2" charset="-122"/>
                <a:cs typeface="Times New Roman" panose="02020603050405020304" charset="0"/>
                <a:sym typeface="+mn-ea"/>
              </a:rPr>
              <a:t>    </a:t>
            </a:r>
            <a:r>
              <a:rPr sz="3600" b="1">
                <a:latin typeface="Times New Roman" panose="02020603050405020304" charset="0"/>
                <a:ea typeface="宋体" panose="02010600030101010101" pitchFamily="2" charset="-122"/>
                <a:cs typeface="Times New Roman" panose="02020603050405020304" charset="0"/>
                <a:sym typeface="+mn-ea"/>
              </a:rPr>
              <a:t> again. </a:t>
            </a:r>
            <a:endParaRPr sz="3600" b="1">
              <a:latin typeface="Times New Roman" panose="02020603050405020304" charset="0"/>
              <a:ea typeface="宋体" panose="02010600030101010101" pitchFamily="2" charset="-122"/>
              <a:cs typeface="Times New Roman" panose="02020603050405020304" charset="0"/>
              <a:sym typeface="+mn-ea"/>
            </a:endParaRPr>
          </a:p>
          <a:p>
            <a:pPr indent="0" algn="just" fontAlgn="auto">
              <a:lnSpc>
                <a:spcPts val="4500"/>
              </a:lnSpc>
            </a:pPr>
            <a:r>
              <a:rPr sz="3600" b="1">
                <a:solidFill>
                  <a:srgbClr val="0070C0"/>
                </a:solidFill>
                <a:latin typeface="Times New Roman" panose="02020603050405020304" charset="0"/>
                <a:ea typeface="宋体" panose="02010600030101010101" pitchFamily="2" charset="-122"/>
                <a:cs typeface="Times New Roman" panose="02020603050405020304" charset="0"/>
                <a:sym typeface="+mn-ea"/>
              </a:rPr>
              <a:t>3. A. sick</a:t>
            </a:r>
            <a:r>
              <a:rPr lang="en-US" sz="3600" b="1">
                <a:solidFill>
                  <a:srgbClr val="0070C0"/>
                </a:solidFill>
                <a:latin typeface="Times New Roman" panose="02020603050405020304" charset="0"/>
                <a:ea typeface="宋体" panose="02010600030101010101" pitchFamily="2" charset="-122"/>
                <a:cs typeface="Times New Roman" panose="02020603050405020304" charset="0"/>
                <a:sym typeface="+mn-ea"/>
              </a:rPr>
              <a:t>		</a:t>
            </a:r>
            <a:r>
              <a:rPr sz="3600" b="1">
                <a:solidFill>
                  <a:srgbClr val="0070C0"/>
                </a:solidFill>
                <a:latin typeface="Times New Roman" panose="02020603050405020304" charset="0"/>
                <a:ea typeface="宋体" panose="02010600030101010101" pitchFamily="2" charset="-122"/>
                <a:cs typeface="Times New Roman" panose="02020603050405020304" charset="0"/>
                <a:sym typeface="+mn-ea"/>
              </a:rPr>
              <a:t>B. excited</a:t>
            </a:r>
            <a:r>
              <a:rPr lang="en-US" sz="3600" b="1">
                <a:solidFill>
                  <a:srgbClr val="0070C0"/>
                </a:solidFill>
                <a:latin typeface="Times New Roman" panose="02020603050405020304" charset="0"/>
                <a:ea typeface="宋体" panose="02010600030101010101" pitchFamily="2" charset="-122"/>
                <a:cs typeface="Times New Roman" panose="02020603050405020304" charset="0"/>
                <a:sym typeface="+mn-ea"/>
              </a:rPr>
              <a:t>	</a:t>
            </a:r>
            <a:r>
              <a:rPr sz="3600" b="1">
                <a:solidFill>
                  <a:srgbClr val="0070C0"/>
                </a:solidFill>
                <a:latin typeface="Times New Roman" panose="02020603050405020304" charset="0"/>
                <a:ea typeface="宋体" panose="02010600030101010101" pitchFamily="2" charset="-122"/>
                <a:cs typeface="Times New Roman" panose="02020603050405020304" charset="0"/>
                <a:sym typeface="+mn-ea"/>
              </a:rPr>
              <a:t>C. unhappy</a:t>
            </a:r>
            <a:endParaRPr sz="3600" b="1">
              <a:solidFill>
                <a:srgbClr val="0070C0"/>
              </a:solidFill>
              <a:latin typeface="Times New Roman" panose="02020603050405020304" charset="0"/>
              <a:ea typeface="宋体" panose="02010600030101010101" pitchFamily="2" charset="-122"/>
              <a:cs typeface="Times New Roman" panose="02020603050405020304" charset="0"/>
              <a:sym typeface="+mn-ea"/>
            </a:endParaRPr>
          </a:p>
          <a:p>
            <a:pPr indent="0" algn="just" fontAlgn="auto">
              <a:lnSpc>
                <a:spcPts val="4500"/>
              </a:lnSpc>
            </a:pPr>
            <a:r>
              <a:rPr sz="3600" b="1">
                <a:solidFill>
                  <a:srgbClr val="0070C0"/>
                </a:solidFill>
                <a:latin typeface="Times New Roman" panose="02020603050405020304" charset="0"/>
                <a:ea typeface="宋体" panose="02010600030101010101" pitchFamily="2" charset="-122"/>
                <a:cs typeface="Times New Roman" panose="02020603050405020304" charset="0"/>
                <a:sym typeface="+mn-ea"/>
              </a:rPr>
              <a:t>4. A. strict</a:t>
            </a:r>
            <a:r>
              <a:rPr lang="en-US" sz="3600" b="1">
                <a:solidFill>
                  <a:srgbClr val="0070C0"/>
                </a:solidFill>
                <a:latin typeface="Times New Roman" panose="02020603050405020304" charset="0"/>
                <a:ea typeface="宋体" panose="02010600030101010101" pitchFamily="2" charset="-122"/>
                <a:cs typeface="Times New Roman" panose="02020603050405020304" charset="0"/>
                <a:sym typeface="+mn-ea"/>
              </a:rPr>
              <a:t>	</a:t>
            </a:r>
            <a:r>
              <a:rPr sz="3600" b="1">
                <a:solidFill>
                  <a:srgbClr val="0070C0"/>
                </a:solidFill>
                <a:latin typeface="Times New Roman" panose="02020603050405020304" charset="0"/>
                <a:ea typeface="宋体" panose="02010600030101010101" pitchFamily="2" charset="-122"/>
                <a:cs typeface="Times New Roman" panose="02020603050405020304" charset="0"/>
                <a:sym typeface="+mn-ea"/>
              </a:rPr>
              <a:t>B. serious</a:t>
            </a:r>
            <a:r>
              <a:rPr lang="en-US" sz="3600" b="1">
                <a:solidFill>
                  <a:srgbClr val="0070C0"/>
                </a:solidFill>
                <a:latin typeface="Times New Roman" panose="02020603050405020304" charset="0"/>
                <a:ea typeface="宋体" panose="02010600030101010101" pitchFamily="2" charset="-122"/>
                <a:cs typeface="Times New Roman" panose="02020603050405020304" charset="0"/>
                <a:sym typeface="+mn-ea"/>
              </a:rPr>
              <a:t>	</a:t>
            </a:r>
            <a:r>
              <a:rPr sz="3600" b="1">
                <a:solidFill>
                  <a:srgbClr val="0070C0"/>
                </a:solidFill>
                <a:latin typeface="Times New Roman" panose="02020603050405020304" charset="0"/>
                <a:ea typeface="宋体" panose="02010600030101010101" pitchFamily="2" charset="-122"/>
                <a:cs typeface="Times New Roman" panose="02020603050405020304" charset="0"/>
                <a:sym typeface="+mn-ea"/>
              </a:rPr>
              <a:t>C. confident</a:t>
            </a:r>
            <a:endParaRPr sz="3600" b="1">
              <a:solidFill>
                <a:srgbClr val="0070C0"/>
              </a:solidFill>
              <a:latin typeface="Times New Roman" panose="02020603050405020304" charset="0"/>
              <a:ea typeface="宋体" panose="02010600030101010101" pitchFamily="2" charset="-122"/>
              <a:cs typeface="Times New Roman" panose="02020603050405020304" charset="0"/>
              <a:sym typeface="+mn-ea"/>
            </a:endParaRPr>
          </a:p>
          <a:p>
            <a:pPr indent="0" algn="just" fontAlgn="auto">
              <a:lnSpc>
                <a:spcPts val="4500"/>
              </a:lnSpc>
            </a:pPr>
            <a:endParaRPr sz="3600" b="1">
              <a:solidFill>
                <a:srgbClr val="0070C0"/>
              </a:solidFill>
              <a:latin typeface="Times New Roman" panose="02020603050405020304" charset="0"/>
              <a:ea typeface="宋体" panose="02010600030101010101" pitchFamily="2" charset="-122"/>
              <a:cs typeface="Times New Roman" panose="02020603050405020304" charset="0"/>
              <a:sym typeface="+mn-ea"/>
            </a:endParaRPr>
          </a:p>
        </p:txBody>
      </p:sp>
      <p:sp>
        <p:nvSpPr>
          <p:cNvPr id="2" name="文本框 1"/>
          <p:cNvSpPr txBox="1"/>
          <p:nvPr/>
        </p:nvSpPr>
        <p:spPr>
          <a:xfrm>
            <a:off x="3228340" y="1851660"/>
            <a:ext cx="624840" cy="796290"/>
          </a:xfrm>
          <a:prstGeom prst="rect">
            <a:avLst/>
          </a:prstGeom>
          <a:noFill/>
        </p:spPr>
        <p:txBody>
          <a:bodyPr wrap="square" rtlCol="0">
            <a:spAutoFit/>
          </a:bodyPr>
          <a:p>
            <a:pPr indent="0" fontAlgn="auto">
              <a:lnSpc>
                <a:spcPts val="5500"/>
              </a:lnSpc>
              <a:buNone/>
            </a:pPr>
            <a:r>
              <a:rPr lang="en-US" sz="3600" b="1">
                <a:solidFill>
                  <a:srgbClr val="FF0000"/>
                </a:solidFill>
                <a:latin typeface="Times New Roman" panose="02020603050405020304" charset="0"/>
                <a:ea typeface="宋体" panose="02010600030101010101" pitchFamily="2" charset="-122"/>
                <a:cs typeface="Times New Roman" panose="02020603050405020304" charset="0"/>
                <a:sym typeface="+mn-ea"/>
              </a:rPr>
              <a:t>B</a:t>
            </a:r>
            <a:endParaRPr lang="en-US" sz="3600" b="1">
              <a:solidFill>
                <a:srgbClr val="FF0000"/>
              </a:solidFill>
              <a:latin typeface="Times New Roman" panose="02020603050405020304" charset="0"/>
              <a:ea typeface="宋体" panose="02010600030101010101" pitchFamily="2" charset="-122"/>
              <a:cs typeface="Times New Roman" panose="02020603050405020304" charset="0"/>
              <a:sym typeface="+mn-ea"/>
            </a:endParaRPr>
          </a:p>
        </p:txBody>
      </p:sp>
      <p:sp>
        <p:nvSpPr>
          <p:cNvPr id="6" name="文本框 5"/>
          <p:cNvSpPr txBox="1"/>
          <p:nvPr/>
        </p:nvSpPr>
        <p:spPr>
          <a:xfrm>
            <a:off x="2830830" y="3589655"/>
            <a:ext cx="624840" cy="796290"/>
          </a:xfrm>
          <a:prstGeom prst="rect">
            <a:avLst/>
          </a:prstGeom>
          <a:noFill/>
        </p:spPr>
        <p:txBody>
          <a:bodyPr wrap="square" rtlCol="0">
            <a:spAutoFit/>
          </a:bodyPr>
          <a:p>
            <a:pPr indent="0" fontAlgn="auto">
              <a:lnSpc>
                <a:spcPts val="5500"/>
              </a:lnSpc>
              <a:buNone/>
            </a:pPr>
            <a:r>
              <a:rPr lang="en-US" sz="3600" b="1">
                <a:solidFill>
                  <a:srgbClr val="FF0000"/>
                </a:solidFill>
                <a:latin typeface="Times New Roman" panose="02020603050405020304" charset="0"/>
                <a:ea typeface="宋体" panose="02010600030101010101" pitchFamily="2" charset="-122"/>
                <a:cs typeface="Times New Roman" panose="02020603050405020304" charset="0"/>
                <a:sym typeface="+mn-ea"/>
              </a:rPr>
              <a:t>C</a:t>
            </a:r>
            <a:endParaRPr lang="en-US" sz="3600" b="1">
              <a:solidFill>
                <a:srgbClr val="FF0000"/>
              </a:solidFill>
              <a:latin typeface="Times New Roman" panose="02020603050405020304" charset="0"/>
              <a:ea typeface="宋体" panose="02010600030101010101" pitchFamily="2" charset="-122"/>
              <a:cs typeface="Times New Roman" panose="02020603050405020304" charset="0"/>
              <a:sym typeface="+mn-ea"/>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6" grpId="0"/>
      <p:bldP spid="6"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圆角 16"/>
          <p:cNvSpPr/>
          <p:nvPr/>
        </p:nvSpPr>
        <p:spPr>
          <a:xfrm>
            <a:off x="308610" y="302895"/>
            <a:ext cx="2522220" cy="461645"/>
          </a:xfrm>
          <a:prstGeom prst="roundRect">
            <a:avLst>
              <a:gd name="adj" fmla="val 50000"/>
            </a:avLst>
          </a:prstGeom>
          <a:solidFill>
            <a:srgbClr val="C83B44"/>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solidFill>
                <a:srgbClr val="C83B44"/>
              </a:solidFill>
            </a:endParaRPr>
          </a:p>
        </p:txBody>
      </p:sp>
      <p:sp>
        <p:nvSpPr>
          <p:cNvPr id="4" name="文本框 3"/>
          <p:cNvSpPr txBox="1"/>
          <p:nvPr/>
        </p:nvSpPr>
        <p:spPr>
          <a:xfrm>
            <a:off x="504190" y="302895"/>
            <a:ext cx="2211070" cy="460375"/>
          </a:xfrm>
          <a:prstGeom prst="rect">
            <a:avLst/>
          </a:prstGeom>
          <a:noFill/>
        </p:spPr>
        <p:txBody>
          <a:bodyPr wrap="square" rtlCol="0">
            <a:spAutoFit/>
          </a:bodyPr>
          <a:p>
            <a:pPr algn="l"/>
            <a:r>
              <a:rPr lang="zh-CN" altLang="en-US" sz="2400" b="1" dirty="0">
                <a:solidFill>
                  <a:schemeClr val="bg2"/>
                </a:solidFill>
                <a:latin typeface="微软雅黑" panose="020B0503020204020204" pitchFamily="34" charset="-122"/>
                <a:ea typeface="微软雅黑" panose="020B0503020204020204" pitchFamily="34" charset="-122"/>
              </a:rPr>
              <a:t>一、完形填空。</a:t>
            </a:r>
            <a:endParaRPr lang="zh-CN" altLang="en-US" sz="2400" b="1" dirty="0">
              <a:solidFill>
                <a:schemeClr val="bg2"/>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760730" y="889635"/>
            <a:ext cx="10603230" cy="5862320"/>
          </a:xfrm>
          <a:prstGeom prst="rect">
            <a:avLst/>
          </a:prstGeom>
          <a:noFill/>
        </p:spPr>
        <p:txBody>
          <a:bodyPr wrap="square" rtlCol="0" anchor="t">
            <a:spAutoFit/>
          </a:bodyPr>
          <a:p>
            <a:pPr indent="914400" algn="just" fontAlgn="auto">
              <a:lnSpc>
                <a:spcPts val="4500"/>
              </a:lnSpc>
              <a:extLst>
                <a:ext uri="{35155182-B16C-46BC-9424-99874614C6A1}">
                  <wpsdc:indentchars xmlns:wpsdc="http://www.wps.cn/officeDocument/2017/drawingmlCustomData" val="200" checksum="797548545"/>
                </a:ext>
              </a:extLst>
            </a:pPr>
            <a:r>
              <a:rPr sz="3600" b="1">
                <a:latin typeface="Times New Roman" panose="02020603050405020304" charset="0"/>
                <a:ea typeface="宋体" panose="02010600030101010101" pitchFamily="2" charset="-122"/>
                <a:cs typeface="Times New Roman" panose="02020603050405020304" charset="0"/>
                <a:sym typeface="+mn-ea"/>
              </a:rPr>
              <a:t>Later,  when I made friends with Mr. John,  the note </a:t>
            </a:r>
            <a:r>
              <a:rPr sz="3600" b="1" u="sng">
                <a:latin typeface="Times New Roman" panose="02020603050405020304" charset="0"/>
                <a:ea typeface="宋体" panose="02010600030101010101" pitchFamily="2" charset="-122"/>
                <a:cs typeface="Times New Roman" panose="02020603050405020304" charset="0"/>
                <a:sym typeface="+mn-ea"/>
              </a:rPr>
              <a:t>5</a:t>
            </a:r>
            <a:r>
              <a:rPr lang="en-US" sz="3600" b="1" u="sng">
                <a:latin typeface="Times New Roman" panose="02020603050405020304" charset="0"/>
                <a:ea typeface="宋体" panose="02010600030101010101" pitchFamily="2" charset="-122"/>
                <a:cs typeface="Times New Roman" panose="02020603050405020304" charset="0"/>
                <a:sym typeface="+mn-ea"/>
              </a:rPr>
              <a:t>    </a:t>
            </a:r>
            <a:r>
              <a:rPr sz="3600" b="1">
                <a:latin typeface="Times New Roman" panose="02020603050405020304" charset="0"/>
                <a:ea typeface="宋体" panose="02010600030101010101" pitchFamily="2" charset="-122"/>
                <a:cs typeface="Times New Roman" panose="02020603050405020304" charset="0"/>
                <a:sym typeface="+mn-ea"/>
              </a:rPr>
              <a:t>, I learned that he often wrote notes to encourage(鼓励) young people. “When I make others feel happy,” he told me,  “I feel happy, too.”</a:t>
            </a:r>
            <a:endParaRPr sz="3600" b="1">
              <a:latin typeface="Times New Roman" panose="02020603050405020304" charset="0"/>
              <a:ea typeface="宋体" panose="02010600030101010101" pitchFamily="2" charset="-122"/>
              <a:cs typeface="Times New Roman" panose="02020603050405020304" charset="0"/>
              <a:sym typeface="+mn-ea"/>
            </a:endParaRPr>
          </a:p>
          <a:p>
            <a:pPr indent="914400" algn="just" fontAlgn="auto">
              <a:lnSpc>
                <a:spcPts val="4500"/>
              </a:lnSpc>
              <a:extLst>
                <a:ext uri="{35155182-B16C-46BC-9424-99874614C6A1}">
                  <wpsdc:indentchars xmlns:wpsdc="http://www.wps.cn/officeDocument/2017/drawingmlCustomData" val="200" checksum="797548545"/>
                </a:ext>
              </a:extLst>
            </a:pPr>
            <a:r>
              <a:rPr sz="3600" b="1" u="sng">
                <a:latin typeface="Times New Roman" panose="02020603050405020304" charset="0"/>
                <a:ea typeface="宋体" panose="02010600030101010101" pitchFamily="2" charset="-122"/>
                <a:cs typeface="Times New Roman" panose="02020603050405020304" charset="0"/>
                <a:sym typeface="+mn-ea"/>
              </a:rPr>
              <a:t>6</a:t>
            </a:r>
            <a:r>
              <a:rPr lang="en-US" sz="3600" b="1" u="sng">
                <a:latin typeface="Times New Roman" panose="02020603050405020304" charset="0"/>
                <a:ea typeface="宋体" panose="02010600030101010101" pitchFamily="2" charset="-122"/>
                <a:cs typeface="Times New Roman" panose="02020603050405020304" charset="0"/>
                <a:sym typeface="+mn-ea"/>
              </a:rPr>
              <a:t>    </a:t>
            </a:r>
            <a:r>
              <a:rPr sz="3600" b="1">
                <a:latin typeface="Times New Roman" panose="02020603050405020304" charset="0"/>
                <a:ea typeface="宋体" panose="02010600030101010101" pitchFamily="2" charset="-122"/>
                <a:cs typeface="Times New Roman" panose="02020603050405020304" charset="0"/>
                <a:sym typeface="+mn-ea"/>
              </a:rPr>
              <a:t>,  why are there few kind men like John in our life? I think it’s because many people are afraid that they cannot be well understood. </a:t>
            </a:r>
            <a:endParaRPr sz="3600" b="1">
              <a:latin typeface="Times New Roman" panose="02020603050405020304" charset="0"/>
              <a:ea typeface="宋体" panose="02010600030101010101" pitchFamily="2" charset="-122"/>
              <a:cs typeface="Times New Roman" panose="02020603050405020304" charset="0"/>
              <a:sym typeface="+mn-ea"/>
            </a:endParaRPr>
          </a:p>
          <a:p>
            <a:pPr indent="0" algn="just" fontAlgn="auto">
              <a:lnSpc>
                <a:spcPts val="4500"/>
              </a:lnSpc>
            </a:pPr>
            <a:r>
              <a:rPr sz="3600" b="1">
                <a:solidFill>
                  <a:srgbClr val="0070C0"/>
                </a:solidFill>
                <a:latin typeface="Times New Roman" panose="02020603050405020304" charset="0"/>
                <a:ea typeface="宋体" panose="02010600030101010101" pitchFamily="2" charset="-122"/>
                <a:cs typeface="Times New Roman" panose="02020603050405020304" charset="0"/>
                <a:sym typeface="+mn-ea"/>
              </a:rPr>
              <a:t>5. A. writer</a:t>
            </a:r>
            <a:r>
              <a:rPr lang="en-US" sz="3600" b="1">
                <a:solidFill>
                  <a:srgbClr val="0070C0"/>
                </a:solidFill>
                <a:latin typeface="Times New Roman" panose="02020603050405020304" charset="0"/>
                <a:ea typeface="宋体" panose="02010600030101010101" pitchFamily="2" charset="-122"/>
                <a:cs typeface="Times New Roman" panose="02020603050405020304" charset="0"/>
                <a:sym typeface="+mn-ea"/>
              </a:rPr>
              <a:t>	</a:t>
            </a:r>
            <a:r>
              <a:rPr sz="3600" b="1">
                <a:solidFill>
                  <a:srgbClr val="0070C0"/>
                </a:solidFill>
                <a:latin typeface="Times New Roman" panose="02020603050405020304" charset="0"/>
                <a:ea typeface="宋体" panose="02010600030101010101" pitchFamily="2" charset="-122"/>
                <a:cs typeface="Times New Roman" panose="02020603050405020304" charset="0"/>
                <a:sym typeface="+mn-ea"/>
              </a:rPr>
              <a:t>B. finder</a:t>
            </a:r>
            <a:r>
              <a:rPr lang="en-US" sz="3600" b="1">
                <a:solidFill>
                  <a:srgbClr val="0070C0"/>
                </a:solidFill>
                <a:latin typeface="Times New Roman" panose="02020603050405020304" charset="0"/>
                <a:ea typeface="宋体" panose="02010600030101010101" pitchFamily="2" charset="-122"/>
                <a:cs typeface="Times New Roman" panose="02020603050405020304" charset="0"/>
                <a:sym typeface="+mn-ea"/>
              </a:rPr>
              <a:t>			</a:t>
            </a:r>
            <a:r>
              <a:rPr sz="3600" b="1">
                <a:solidFill>
                  <a:srgbClr val="0070C0"/>
                </a:solidFill>
                <a:latin typeface="Times New Roman" panose="02020603050405020304" charset="0"/>
                <a:ea typeface="宋体" panose="02010600030101010101" pitchFamily="2" charset="-122"/>
                <a:cs typeface="Times New Roman" panose="02020603050405020304" charset="0"/>
                <a:sym typeface="+mn-ea"/>
              </a:rPr>
              <a:t>C. buyer </a:t>
            </a:r>
            <a:endParaRPr sz="3600" b="1">
              <a:solidFill>
                <a:srgbClr val="0070C0"/>
              </a:solidFill>
              <a:latin typeface="Times New Roman" panose="02020603050405020304" charset="0"/>
              <a:ea typeface="宋体" panose="02010600030101010101" pitchFamily="2" charset="-122"/>
              <a:cs typeface="Times New Roman" panose="02020603050405020304" charset="0"/>
              <a:sym typeface="+mn-ea"/>
            </a:endParaRPr>
          </a:p>
          <a:p>
            <a:pPr indent="0" algn="just" fontAlgn="auto">
              <a:lnSpc>
                <a:spcPts val="4500"/>
              </a:lnSpc>
            </a:pPr>
            <a:r>
              <a:rPr sz="3600" b="1">
                <a:solidFill>
                  <a:srgbClr val="0070C0"/>
                </a:solidFill>
                <a:latin typeface="Times New Roman" panose="02020603050405020304" charset="0"/>
                <a:ea typeface="宋体" panose="02010600030101010101" pitchFamily="2" charset="-122"/>
                <a:cs typeface="Times New Roman" panose="02020603050405020304" charset="0"/>
                <a:sym typeface="+mn-ea"/>
              </a:rPr>
              <a:t>6. A. But</a:t>
            </a:r>
            <a:r>
              <a:rPr lang="en-US" sz="3600" b="1">
                <a:solidFill>
                  <a:srgbClr val="0070C0"/>
                </a:solidFill>
                <a:latin typeface="Times New Roman" panose="02020603050405020304" charset="0"/>
                <a:ea typeface="宋体" panose="02010600030101010101" pitchFamily="2" charset="-122"/>
                <a:cs typeface="Times New Roman" panose="02020603050405020304" charset="0"/>
                <a:sym typeface="+mn-ea"/>
              </a:rPr>
              <a:t>		</a:t>
            </a:r>
            <a:r>
              <a:rPr sz="3600" b="1">
                <a:solidFill>
                  <a:srgbClr val="0070C0"/>
                </a:solidFill>
                <a:latin typeface="Times New Roman" panose="02020603050405020304" charset="0"/>
                <a:ea typeface="宋体" panose="02010600030101010101" pitchFamily="2" charset="-122"/>
                <a:cs typeface="Times New Roman" panose="02020603050405020304" charset="0"/>
                <a:sym typeface="+mn-ea"/>
              </a:rPr>
              <a:t>B. However</a:t>
            </a:r>
            <a:r>
              <a:rPr lang="en-US" sz="3600" b="1">
                <a:solidFill>
                  <a:srgbClr val="0070C0"/>
                </a:solidFill>
                <a:latin typeface="Times New Roman" panose="02020603050405020304" charset="0"/>
                <a:ea typeface="宋体" panose="02010600030101010101" pitchFamily="2" charset="-122"/>
                <a:cs typeface="Times New Roman" panose="02020603050405020304" charset="0"/>
                <a:sym typeface="+mn-ea"/>
              </a:rPr>
              <a:t>		</a:t>
            </a:r>
            <a:r>
              <a:rPr sz="3600" b="1">
                <a:solidFill>
                  <a:srgbClr val="0070C0"/>
                </a:solidFill>
                <a:latin typeface="Times New Roman" panose="02020603050405020304" charset="0"/>
                <a:ea typeface="宋体" panose="02010600030101010101" pitchFamily="2" charset="-122"/>
                <a:cs typeface="Times New Roman" panose="02020603050405020304" charset="0"/>
                <a:sym typeface="+mn-ea"/>
              </a:rPr>
              <a:t>C. Though</a:t>
            </a:r>
            <a:endParaRPr sz="3600" b="1">
              <a:solidFill>
                <a:srgbClr val="0070C0"/>
              </a:solidFill>
              <a:latin typeface="Times New Roman" panose="02020603050405020304" charset="0"/>
              <a:ea typeface="宋体" panose="02010600030101010101" pitchFamily="2" charset="-122"/>
              <a:cs typeface="Times New Roman" panose="02020603050405020304" charset="0"/>
              <a:sym typeface="+mn-ea"/>
            </a:endParaRPr>
          </a:p>
          <a:p>
            <a:pPr indent="0" algn="just" fontAlgn="auto">
              <a:lnSpc>
                <a:spcPts val="4500"/>
              </a:lnSpc>
            </a:pPr>
            <a:endParaRPr sz="3600" b="1">
              <a:solidFill>
                <a:srgbClr val="0070C0"/>
              </a:solidFill>
              <a:latin typeface="Times New Roman" panose="02020603050405020304" charset="0"/>
              <a:ea typeface="宋体" panose="02010600030101010101" pitchFamily="2" charset="-122"/>
              <a:cs typeface="Times New Roman" panose="02020603050405020304" charset="0"/>
              <a:sym typeface="+mn-ea"/>
            </a:endParaRPr>
          </a:p>
        </p:txBody>
      </p:sp>
      <p:sp>
        <p:nvSpPr>
          <p:cNvPr id="2" name="文本框 1"/>
          <p:cNvSpPr txBox="1"/>
          <p:nvPr/>
        </p:nvSpPr>
        <p:spPr>
          <a:xfrm>
            <a:off x="2205990" y="1371600"/>
            <a:ext cx="624840" cy="796290"/>
          </a:xfrm>
          <a:prstGeom prst="rect">
            <a:avLst/>
          </a:prstGeom>
          <a:noFill/>
        </p:spPr>
        <p:txBody>
          <a:bodyPr wrap="square" rtlCol="0">
            <a:spAutoFit/>
          </a:bodyPr>
          <a:p>
            <a:pPr indent="0" fontAlgn="auto">
              <a:lnSpc>
                <a:spcPts val="5500"/>
              </a:lnSpc>
              <a:buNone/>
            </a:pPr>
            <a:r>
              <a:rPr lang="en-US" sz="3600" b="1">
                <a:solidFill>
                  <a:srgbClr val="FF0000"/>
                </a:solidFill>
                <a:latin typeface="Times New Roman" panose="02020603050405020304" charset="0"/>
                <a:ea typeface="宋体" panose="02010600030101010101" pitchFamily="2" charset="-122"/>
                <a:cs typeface="Times New Roman" panose="02020603050405020304" charset="0"/>
                <a:sym typeface="+mn-ea"/>
              </a:rPr>
              <a:t>A</a:t>
            </a:r>
            <a:endParaRPr lang="en-US" sz="3600" b="1">
              <a:solidFill>
                <a:srgbClr val="FF0000"/>
              </a:solidFill>
              <a:latin typeface="Times New Roman" panose="02020603050405020304" charset="0"/>
              <a:ea typeface="宋体" panose="02010600030101010101" pitchFamily="2" charset="-122"/>
              <a:cs typeface="Times New Roman" panose="02020603050405020304" charset="0"/>
              <a:sym typeface="+mn-ea"/>
            </a:endParaRPr>
          </a:p>
        </p:txBody>
      </p:sp>
      <p:sp>
        <p:nvSpPr>
          <p:cNvPr id="6" name="文本框 5"/>
          <p:cNvSpPr txBox="1"/>
          <p:nvPr/>
        </p:nvSpPr>
        <p:spPr>
          <a:xfrm>
            <a:off x="1938655" y="3030855"/>
            <a:ext cx="624840" cy="796290"/>
          </a:xfrm>
          <a:prstGeom prst="rect">
            <a:avLst/>
          </a:prstGeom>
          <a:noFill/>
        </p:spPr>
        <p:txBody>
          <a:bodyPr wrap="square" rtlCol="0">
            <a:spAutoFit/>
          </a:bodyPr>
          <a:p>
            <a:pPr indent="0" fontAlgn="auto">
              <a:lnSpc>
                <a:spcPts val="5500"/>
              </a:lnSpc>
              <a:buNone/>
            </a:pPr>
            <a:r>
              <a:rPr lang="en-US" sz="3600" b="1">
                <a:solidFill>
                  <a:srgbClr val="FF0000"/>
                </a:solidFill>
                <a:latin typeface="Times New Roman" panose="02020603050405020304" charset="0"/>
                <a:ea typeface="宋体" panose="02010600030101010101" pitchFamily="2" charset="-122"/>
                <a:cs typeface="Times New Roman" panose="02020603050405020304" charset="0"/>
                <a:sym typeface="+mn-ea"/>
              </a:rPr>
              <a:t>B</a:t>
            </a:r>
            <a:endParaRPr lang="en-US" sz="3600" b="1">
              <a:solidFill>
                <a:srgbClr val="FF0000"/>
              </a:solidFill>
              <a:latin typeface="Times New Roman" panose="02020603050405020304" charset="0"/>
              <a:ea typeface="宋体" panose="02010600030101010101" pitchFamily="2" charset="-122"/>
              <a:cs typeface="Times New Roman" panose="02020603050405020304" charset="0"/>
              <a:sym typeface="+mn-ea"/>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6" grpId="0"/>
      <p:bldP spid="6" grpId="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圆角 16"/>
          <p:cNvSpPr/>
          <p:nvPr/>
        </p:nvSpPr>
        <p:spPr>
          <a:xfrm>
            <a:off x="308610" y="302895"/>
            <a:ext cx="2522220" cy="461645"/>
          </a:xfrm>
          <a:prstGeom prst="roundRect">
            <a:avLst>
              <a:gd name="adj" fmla="val 50000"/>
            </a:avLst>
          </a:prstGeom>
          <a:solidFill>
            <a:srgbClr val="C83B44"/>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solidFill>
                <a:srgbClr val="C83B44"/>
              </a:solidFill>
            </a:endParaRPr>
          </a:p>
        </p:txBody>
      </p:sp>
      <p:sp>
        <p:nvSpPr>
          <p:cNvPr id="4" name="文本框 3"/>
          <p:cNvSpPr txBox="1"/>
          <p:nvPr/>
        </p:nvSpPr>
        <p:spPr>
          <a:xfrm>
            <a:off x="504190" y="302895"/>
            <a:ext cx="2211070" cy="460375"/>
          </a:xfrm>
          <a:prstGeom prst="rect">
            <a:avLst/>
          </a:prstGeom>
          <a:noFill/>
        </p:spPr>
        <p:txBody>
          <a:bodyPr wrap="square" rtlCol="0">
            <a:spAutoFit/>
          </a:bodyPr>
          <a:p>
            <a:pPr algn="l"/>
            <a:r>
              <a:rPr lang="zh-CN" altLang="en-US" sz="2400" b="1" dirty="0">
                <a:solidFill>
                  <a:schemeClr val="bg2"/>
                </a:solidFill>
                <a:latin typeface="微软雅黑" panose="020B0503020204020204" pitchFamily="34" charset="-122"/>
                <a:ea typeface="微软雅黑" panose="020B0503020204020204" pitchFamily="34" charset="-122"/>
              </a:rPr>
              <a:t>一、完形填空。</a:t>
            </a:r>
            <a:endParaRPr lang="zh-CN" altLang="en-US" sz="2400" b="1" dirty="0">
              <a:solidFill>
                <a:schemeClr val="bg2"/>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760730" y="889635"/>
            <a:ext cx="10603230" cy="4130675"/>
          </a:xfrm>
          <a:prstGeom prst="rect">
            <a:avLst/>
          </a:prstGeom>
          <a:noFill/>
        </p:spPr>
        <p:txBody>
          <a:bodyPr wrap="square" rtlCol="0" anchor="t">
            <a:spAutoFit/>
          </a:bodyPr>
          <a:p>
            <a:pPr indent="0" algn="just" fontAlgn="auto">
              <a:lnSpc>
                <a:spcPts val="4500"/>
              </a:lnSpc>
            </a:pPr>
            <a:r>
              <a:rPr sz="3600" b="1">
                <a:latin typeface="Times New Roman" panose="02020603050405020304" charset="0"/>
                <a:ea typeface="宋体" panose="02010600030101010101" pitchFamily="2" charset="-122"/>
                <a:cs typeface="Times New Roman" panose="02020603050405020304" charset="0"/>
                <a:sym typeface="+mn-ea"/>
              </a:rPr>
              <a:t>Also,  writing takes more time and it is </a:t>
            </a:r>
            <a:r>
              <a:rPr sz="3600" b="1" u="sng">
                <a:latin typeface="Times New Roman" panose="02020603050405020304" charset="0"/>
                <a:ea typeface="宋体" panose="02010600030101010101" pitchFamily="2" charset="-122"/>
                <a:cs typeface="Times New Roman" panose="02020603050405020304" charset="0"/>
                <a:sym typeface="+mn-ea"/>
              </a:rPr>
              <a:t>7</a:t>
            </a:r>
            <a:r>
              <a:rPr lang="en-US" sz="3600" b="1" u="sng">
                <a:latin typeface="Times New Roman" panose="02020603050405020304" charset="0"/>
                <a:ea typeface="宋体" panose="02010600030101010101" pitchFamily="2" charset="-122"/>
                <a:cs typeface="Times New Roman" panose="02020603050405020304" charset="0"/>
                <a:sym typeface="+mn-ea"/>
              </a:rPr>
              <a:t>    </a:t>
            </a:r>
            <a:r>
              <a:rPr sz="3600" b="1">
                <a:latin typeface="Times New Roman" panose="02020603050405020304" charset="0"/>
                <a:ea typeface="宋体" panose="02010600030101010101" pitchFamily="2" charset="-122"/>
                <a:cs typeface="Times New Roman" panose="02020603050405020304" charset="0"/>
                <a:sym typeface="+mn-ea"/>
              </a:rPr>
              <a:t> to pick up the phone. The </a:t>
            </a:r>
            <a:r>
              <a:rPr sz="3600" b="1" u="sng">
                <a:latin typeface="Times New Roman" panose="02020603050405020304" charset="0"/>
                <a:ea typeface="宋体" panose="02010600030101010101" pitchFamily="2" charset="-122"/>
                <a:cs typeface="Times New Roman" panose="02020603050405020304" charset="0"/>
                <a:sym typeface="+mn-ea"/>
              </a:rPr>
              <a:t>8</a:t>
            </a:r>
            <a:r>
              <a:rPr lang="en-US" sz="3600" b="1" u="sng">
                <a:latin typeface="Times New Roman" panose="02020603050405020304" charset="0"/>
                <a:ea typeface="宋体" panose="02010600030101010101" pitchFamily="2" charset="-122"/>
                <a:cs typeface="Times New Roman" panose="02020603050405020304" charset="0"/>
                <a:sym typeface="+mn-ea"/>
              </a:rPr>
              <a:t>    </a:t>
            </a:r>
            <a:r>
              <a:rPr sz="3600" b="1">
                <a:latin typeface="Times New Roman" panose="02020603050405020304" charset="0"/>
                <a:ea typeface="宋体" panose="02010600030101010101" pitchFamily="2" charset="-122"/>
                <a:cs typeface="Times New Roman" panose="02020603050405020304" charset="0"/>
                <a:sym typeface="+mn-ea"/>
              </a:rPr>
              <a:t> with phone calls is that they cannot last a long time,  but a note can be read again and again. </a:t>
            </a:r>
            <a:endParaRPr sz="3600" b="1">
              <a:latin typeface="Times New Roman" panose="02020603050405020304" charset="0"/>
              <a:ea typeface="宋体" panose="02010600030101010101" pitchFamily="2" charset="-122"/>
              <a:cs typeface="Times New Roman" panose="02020603050405020304" charset="0"/>
              <a:sym typeface="+mn-ea"/>
            </a:endParaRPr>
          </a:p>
          <a:p>
            <a:pPr indent="0" algn="just" fontAlgn="auto">
              <a:lnSpc>
                <a:spcPts val="4500"/>
              </a:lnSpc>
            </a:pPr>
            <a:r>
              <a:rPr sz="3600" b="1">
                <a:solidFill>
                  <a:srgbClr val="0070C0"/>
                </a:solidFill>
                <a:latin typeface="Times New Roman" panose="02020603050405020304" charset="0"/>
                <a:ea typeface="宋体" panose="02010600030101010101" pitchFamily="2" charset="-122"/>
                <a:cs typeface="Times New Roman" panose="02020603050405020304" charset="0"/>
                <a:sym typeface="+mn-ea"/>
              </a:rPr>
              <a:t>7. A. harder</a:t>
            </a:r>
            <a:r>
              <a:rPr lang="en-US" sz="3600" b="1">
                <a:solidFill>
                  <a:srgbClr val="0070C0"/>
                </a:solidFill>
                <a:latin typeface="Times New Roman" panose="02020603050405020304" charset="0"/>
                <a:ea typeface="宋体" panose="02010600030101010101" pitchFamily="2" charset="-122"/>
                <a:cs typeface="Times New Roman" panose="02020603050405020304" charset="0"/>
                <a:sym typeface="+mn-ea"/>
              </a:rPr>
              <a:t>		</a:t>
            </a:r>
            <a:r>
              <a:rPr sz="3600" b="1">
                <a:solidFill>
                  <a:srgbClr val="0070C0"/>
                </a:solidFill>
                <a:latin typeface="Times New Roman" panose="02020603050405020304" charset="0"/>
                <a:ea typeface="宋体" panose="02010600030101010101" pitchFamily="2" charset="-122"/>
                <a:cs typeface="Times New Roman" panose="02020603050405020304" charset="0"/>
                <a:sym typeface="+mn-ea"/>
              </a:rPr>
              <a:t>B. easier</a:t>
            </a:r>
            <a:r>
              <a:rPr lang="en-US" sz="3600" b="1">
                <a:solidFill>
                  <a:srgbClr val="0070C0"/>
                </a:solidFill>
                <a:latin typeface="Times New Roman" panose="02020603050405020304" charset="0"/>
                <a:ea typeface="宋体" panose="02010600030101010101" pitchFamily="2" charset="-122"/>
                <a:cs typeface="Times New Roman" panose="02020603050405020304" charset="0"/>
                <a:sym typeface="+mn-ea"/>
              </a:rPr>
              <a:t>			</a:t>
            </a:r>
            <a:r>
              <a:rPr sz="3600" b="1">
                <a:solidFill>
                  <a:srgbClr val="0070C0"/>
                </a:solidFill>
                <a:latin typeface="Times New Roman" panose="02020603050405020304" charset="0"/>
                <a:ea typeface="宋体" panose="02010600030101010101" pitchFamily="2" charset="-122"/>
                <a:cs typeface="Times New Roman" panose="02020603050405020304" charset="0"/>
                <a:sym typeface="+mn-ea"/>
              </a:rPr>
              <a:t>C. stronger</a:t>
            </a:r>
            <a:endParaRPr sz="3600" b="1">
              <a:solidFill>
                <a:srgbClr val="0070C0"/>
              </a:solidFill>
              <a:latin typeface="Times New Roman" panose="02020603050405020304" charset="0"/>
              <a:ea typeface="宋体" panose="02010600030101010101" pitchFamily="2" charset="-122"/>
              <a:cs typeface="Times New Roman" panose="02020603050405020304" charset="0"/>
              <a:sym typeface="+mn-ea"/>
            </a:endParaRPr>
          </a:p>
          <a:p>
            <a:pPr indent="0" algn="just" fontAlgn="auto">
              <a:lnSpc>
                <a:spcPts val="4500"/>
              </a:lnSpc>
            </a:pPr>
            <a:r>
              <a:rPr sz="3600" b="1">
                <a:solidFill>
                  <a:srgbClr val="0070C0"/>
                </a:solidFill>
                <a:latin typeface="Times New Roman" panose="02020603050405020304" charset="0"/>
                <a:ea typeface="宋体" panose="02010600030101010101" pitchFamily="2" charset="-122"/>
                <a:cs typeface="Times New Roman" panose="02020603050405020304" charset="0"/>
                <a:sym typeface="+mn-ea"/>
              </a:rPr>
              <a:t>8. A. problem</a:t>
            </a:r>
            <a:r>
              <a:rPr lang="en-US" sz="3600" b="1">
                <a:solidFill>
                  <a:srgbClr val="0070C0"/>
                </a:solidFill>
                <a:latin typeface="Times New Roman" panose="02020603050405020304" charset="0"/>
                <a:ea typeface="宋体" panose="02010600030101010101" pitchFamily="2" charset="-122"/>
                <a:cs typeface="Times New Roman" panose="02020603050405020304" charset="0"/>
                <a:sym typeface="+mn-ea"/>
              </a:rPr>
              <a:t>		</a:t>
            </a:r>
            <a:r>
              <a:rPr sz="3600" b="1">
                <a:solidFill>
                  <a:srgbClr val="0070C0"/>
                </a:solidFill>
                <a:latin typeface="Times New Roman" panose="02020603050405020304" charset="0"/>
                <a:ea typeface="宋体" panose="02010600030101010101" pitchFamily="2" charset="-122"/>
                <a:cs typeface="Times New Roman" panose="02020603050405020304" charset="0"/>
                <a:sym typeface="+mn-ea"/>
              </a:rPr>
              <a:t>B. question</a:t>
            </a:r>
            <a:r>
              <a:rPr lang="en-US" sz="3600" b="1">
                <a:solidFill>
                  <a:srgbClr val="0070C0"/>
                </a:solidFill>
                <a:latin typeface="Times New Roman" panose="02020603050405020304" charset="0"/>
                <a:ea typeface="宋体" panose="02010600030101010101" pitchFamily="2" charset="-122"/>
                <a:cs typeface="Times New Roman" panose="02020603050405020304" charset="0"/>
                <a:sym typeface="+mn-ea"/>
              </a:rPr>
              <a:t>		</a:t>
            </a:r>
            <a:r>
              <a:rPr sz="3600" b="1">
                <a:solidFill>
                  <a:srgbClr val="0070C0"/>
                </a:solidFill>
                <a:latin typeface="Times New Roman" panose="02020603050405020304" charset="0"/>
                <a:ea typeface="宋体" panose="02010600030101010101" pitchFamily="2" charset="-122"/>
                <a:cs typeface="Times New Roman" panose="02020603050405020304" charset="0"/>
                <a:sym typeface="+mn-ea"/>
              </a:rPr>
              <a:t>C. reason</a:t>
            </a:r>
            <a:endParaRPr sz="3600" b="1">
              <a:solidFill>
                <a:srgbClr val="0070C0"/>
              </a:solidFill>
              <a:latin typeface="Times New Roman" panose="02020603050405020304" charset="0"/>
              <a:ea typeface="宋体" panose="02010600030101010101" pitchFamily="2" charset="-122"/>
              <a:cs typeface="Times New Roman" panose="02020603050405020304" charset="0"/>
              <a:sym typeface="+mn-ea"/>
            </a:endParaRPr>
          </a:p>
          <a:p>
            <a:pPr indent="0" algn="just" fontAlgn="auto">
              <a:lnSpc>
                <a:spcPts val="4500"/>
              </a:lnSpc>
            </a:pPr>
            <a:endParaRPr sz="3600" b="1">
              <a:solidFill>
                <a:srgbClr val="0070C0"/>
              </a:solidFill>
              <a:latin typeface="Times New Roman" panose="02020603050405020304" charset="0"/>
              <a:ea typeface="宋体" panose="02010600030101010101" pitchFamily="2" charset="-122"/>
              <a:cs typeface="Times New Roman" panose="02020603050405020304" charset="0"/>
              <a:sym typeface="+mn-ea"/>
            </a:endParaRPr>
          </a:p>
        </p:txBody>
      </p:sp>
      <p:sp>
        <p:nvSpPr>
          <p:cNvPr id="2" name="文本框 1"/>
          <p:cNvSpPr txBox="1"/>
          <p:nvPr/>
        </p:nvSpPr>
        <p:spPr>
          <a:xfrm>
            <a:off x="8684260" y="764540"/>
            <a:ext cx="624840" cy="796290"/>
          </a:xfrm>
          <a:prstGeom prst="rect">
            <a:avLst/>
          </a:prstGeom>
          <a:noFill/>
        </p:spPr>
        <p:txBody>
          <a:bodyPr wrap="square" rtlCol="0">
            <a:spAutoFit/>
          </a:bodyPr>
          <a:p>
            <a:pPr indent="0" fontAlgn="auto">
              <a:lnSpc>
                <a:spcPts val="5500"/>
              </a:lnSpc>
              <a:buNone/>
            </a:pPr>
            <a:r>
              <a:rPr lang="en-US" sz="3600" b="1">
                <a:solidFill>
                  <a:srgbClr val="FF0000"/>
                </a:solidFill>
                <a:latin typeface="Times New Roman" panose="02020603050405020304" charset="0"/>
                <a:ea typeface="宋体" panose="02010600030101010101" pitchFamily="2" charset="-122"/>
                <a:cs typeface="Times New Roman" panose="02020603050405020304" charset="0"/>
                <a:sym typeface="+mn-ea"/>
              </a:rPr>
              <a:t>B</a:t>
            </a:r>
            <a:endParaRPr lang="en-US" sz="3600" b="1">
              <a:solidFill>
                <a:srgbClr val="FF0000"/>
              </a:solidFill>
              <a:latin typeface="Times New Roman" panose="02020603050405020304" charset="0"/>
              <a:ea typeface="宋体" panose="02010600030101010101" pitchFamily="2" charset="-122"/>
              <a:cs typeface="Times New Roman" panose="02020603050405020304" charset="0"/>
              <a:sym typeface="+mn-ea"/>
            </a:endParaRPr>
          </a:p>
        </p:txBody>
      </p:sp>
      <p:sp>
        <p:nvSpPr>
          <p:cNvPr id="6" name="文本框 5"/>
          <p:cNvSpPr txBox="1"/>
          <p:nvPr/>
        </p:nvSpPr>
        <p:spPr>
          <a:xfrm>
            <a:off x="4515485" y="1367790"/>
            <a:ext cx="624840" cy="796290"/>
          </a:xfrm>
          <a:prstGeom prst="rect">
            <a:avLst/>
          </a:prstGeom>
          <a:noFill/>
        </p:spPr>
        <p:txBody>
          <a:bodyPr wrap="square" rtlCol="0">
            <a:spAutoFit/>
          </a:bodyPr>
          <a:p>
            <a:pPr indent="0" fontAlgn="auto">
              <a:lnSpc>
                <a:spcPts val="5500"/>
              </a:lnSpc>
              <a:buNone/>
            </a:pPr>
            <a:r>
              <a:rPr lang="en-US" sz="3600" b="1">
                <a:solidFill>
                  <a:srgbClr val="FF0000"/>
                </a:solidFill>
                <a:latin typeface="Times New Roman" panose="02020603050405020304" charset="0"/>
                <a:ea typeface="宋体" panose="02010600030101010101" pitchFamily="2" charset="-122"/>
                <a:cs typeface="Times New Roman" panose="02020603050405020304" charset="0"/>
                <a:sym typeface="+mn-ea"/>
              </a:rPr>
              <a:t>A</a:t>
            </a:r>
            <a:endParaRPr lang="en-US" sz="3600" b="1">
              <a:solidFill>
                <a:srgbClr val="FF0000"/>
              </a:solidFill>
              <a:latin typeface="Times New Roman" panose="02020603050405020304" charset="0"/>
              <a:ea typeface="宋体" panose="02010600030101010101" pitchFamily="2" charset="-122"/>
              <a:cs typeface="Times New Roman" panose="02020603050405020304" charset="0"/>
              <a:sym typeface="+mn-ea"/>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6" grpId="0"/>
      <p:bldP spid="6" grpId="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圆角 16"/>
          <p:cNvSpPr/>
          <p:nvPr/>
        </p:nvSpPr>
        <p:spPr>
          <a:xfrm>
            <a:off x="308610" y="302895"/>
            <a:ext cx="2522220" cy="461645"/>
          </a:xfrm>
          <a:prstGeom prst="roundRect">
            <a:avLst>
              <a:gd name="adj" fmla="val 50000"/>
            </a:avLst>
          </a:prstGeom>
          <a:solidFill>
            <a:srgbClr val="C83B44"/>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solidFill>
                <a:srgbClr val="C83B44"/>
              </a:solidFill>
            </a:endParaRPr>
          </a:p>
        </p:txBody>
      </p:sp>
      <p:sp>
        <p:nvSpPr>
          <p:cNvPr id="4" name="文本框 3"/>
          <p:cNvSpPr txBox="1"/>
          <p:nvPr/>
        </p:nvSpPr>
        <p:spPr>
          <a:xfrm>
            <a:off x="504190" y="302895"/>
            <a:ext cx="2211070" cy="460375"/>
          </a:xfrm>
          <a:prstGeom prst="rect">
            <a:avLst/>
          </a:prstGeom>
          <a:noFill/>
        </p:spPr>
        <p:txBody>
          <a:bodyPr wrap="square" rtlCol="0">
            <a:spAutoFit/>
          </a:bodyPr>
          <a:p>
            <a:pPr algn="l"/>
            <a:r>
              <a:rPr lang="zh-CN" altLang="en-US" sz="2400" b="1" dirty="0">
                <a:solidFill>
                  <a:schemeClr val="bg2"/>
                </a:solidFill>
                <a:latin typeface="微软雅黑" panose="020B0503020204020204" pitchFamily="34" charset="-122"/>
                <a:ea typeface="微软雅黑" panose="020B0503020204020204" pitchFamily="34" charset="-122"/>
              </a:rPr>
              <a:t>一、完形填空。</a:t>
            </a:r>
            <a:endParaRPr lang="zh-CN" altLang="en-US" sz="2400" b="1" dirty="0">
              <a:solidFill>
                <a:schemeClr val="bg2"/>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760730" y="889635"/>
            <a:ext cx="10603230" cy="4130675"/>
          </a:xfrm>
          <a:prstGeom prst="rect">
            <a:avLst/>
          </a:prstGeom>
          <a:noFill/>
        </p:spPr>
        <p:txBody>
          <a:bodyPr wrap="square" rtlCol="0" anchor="t">
            <a:spAutoFit/>
          </a:bodyPr>
          <a:p>
            <a:pPr indent="914400" algn="just" fontAlgn="auto">
              <a:lnSpc>
                <a:spcPts val="4500"/>
              </a:lnSpc>
              <a:extLst>
                <a:ext uri="{35155182-B16C-46BC-9424-99874614C6A1}">
                  <wpsdc:indentchars xmlns:wpsdc="http://www.wps.cn/officeDocument/2017/drawingmlCustomData" val="200" checksum="797548545"/>
                </a:ext>
              </a:extLst>
            </a:pPr>
            <a:r>
              <a:rPr sz="3600" b="1">
                <a:latin typeface="Times New Roman" panose="02020603050405020304" charset="0"/>
                <a:ea typeface="宋体" panose="02010600030101010101" pitchFamily="2" charset="-122"/>
                <a:cs typeface="Times New Roman" panose="02020603050405020304" charset="0"/>
                <a:sym typeface="+mn-ea"/>
              </a:rPr>
              <a:t>So, </a:t>
            </a:r>
            <a:r>
              <a:rPr sz="3600" b="1" u="sng">
                <a:latin typeface="Times New Roman" panose="02020603050405020304" charset="0"/>
                <a:ea typeface="宋体" panose="02010600030101010101" pitchFamily="2" charset="-122"/>
                <a:cs typeface="Times New Roman" panose="02020603050405020304" charset="0"/>
                <a:sym typeface="+mn-ea"/>
              </a:rPr>
              <a:t>9</a:t>
            </a:r>
            <a:r>
              <a:rPr lang="en-US" sz="3600" b="1" u="sng">
                <a:latin typeface="Times New Roman" panose="02020603050405020304" charset="0"/>
                <a:ea typeface="宋体" panose="02010600030101010101" pitchFamily="2" charset="-122"/>
                <a:cs typeface="Times New Roman" panose="02020603050405020304" charset="0"/>
                <a:sym typeface="+mn-ea"/>
              </a:rPr>
              <a:t>    </a:t>
            </a:r>
            <a:r>
              <a:rPr sz="3600" b="1">
                <a:latin typeface="Times New Roman" panose="02020603050405020304" charset="0"/>
                <a:ea typeface="宋体" panose="02010600030101010101" pitchFamily="2" charset="-122"/>
                <a:cs typeface="Times New Roman" panose="02020603050405020304" charset="0"/>
                <a:sym typeface="+mn-ea"/>
              </a:rPr>
              <a:t> you find some people around you need help,  please write a note of encouragement to bring them confidence. Maybe,  you are not sure what will happen,  but remember Mr. John’s words—to give others happiness is to give </a:t>
            </a:r>
            <a:r>
              <a:rPr sz="3600" b="1" u="sng">
                <a:latin typeface="Times New Roman" panose="02020603050405020304" charset="0"/>
                <a:ea typeface="宋体" panose="02010600030101010101" pitchFamily="2" charset="-122"/>
                <a:cs typeface="Times New Roman" panose="02020603050405020304" charset="0"/>
                <a:sym typeface="+mn-ea"/>
              </a:rPr>
              <a:t>10</a:t>
            </a:r>
            <a:r>
              <a:rPr lang="en-US" sz="3600" b="1" u="sng">
                <a:latin typeface="Times New Roman" panose="02020603050405020304" charset="0"/>
                <a:ea typeface="宋体" panose="02010600030101010101" pitchFamily="2" charset="-122"/>
                <a:cs typeface="Times New Roman" panose="02020603050405020304" charset="0"/>
                <a:sym typeface="+mn-ea"/>
              </a:rPr>
              <a:t>    </a:t>
            </a:r>
            <a:r>
              <a:rPr sz="3600" b="1">
                <a:latin typeface="Times New Roman" panose="02020603050405020304" charset="0"/>
                <a:ea typeface="宋体" panose="02010600030101010101" pitchFamily="2" charset="-122"/>
                <a:cs typeface="Times New Roman" panose="02020603050405020304" charset="0"/>
                <a:sym typeface="+mn-ea"/>
              </a:rPr>
              <a:t> happiness. </a:t>
            </a:r>
            <a:endParaRPr sz="3600" b="1">
              <a:latin typeface="Times New Roman" panose="02020603050405020304" charset="0"/>
              <a:ea typeface="宋体" panose="02010600030101010101" pitchFamily="2" charset="-122"/>
              <a:cs typeface="Times New Roman" panose="02020603050405020304" charset="0"/>
              <a:sym typeface="+mn-ea"/>
            </a:endParaRPr>
          </a:p>
          <a:p>
            <a:pPr indent="0" algn="just" fontAlgn="auto">
              <a:lnSpc>
                <a:spcPts val="4500"/>
              </a:lnSpc>
            </a:pPr>
            <a:r>
              <a:rPr sz="3600" b="1">
                <a:solidFill>
                  <a:srgbClr val="0070C0"/>
                </a:solidFill>
                <a:latin typeface="Times New Roman" panose="02020603050405020304" charset="0"/>
                <a:ea typeface="宋体" panose="02010600030101010101" pitchFamily="2" charset="-122"/>
                <a:cs typeface="Times New Roman" panose="02020603050405020304" charset="0"/>
                <a:sym typeface="+mn-ea"/>
              </a:rPr>
              <a:t>9. A. before</a:t>
            </a:r>
            <a:r>
              <a:rPr lang="en-US" sz="3600" b="1">
                <a:solidFill>
                  <a:srgbClr val="0070C0"/>
                </a:solidFill>
                <a:latin typeface="Times New Roman" panose="02020603050405020304" charset="0"/>
                <a:ea typeface="宋体" panose="02010600030101010101" pitchFamily="2" charset="-122"/>
                <a:cs typeface="Times New Roman" panose="02020603050405020304" charset="0"/>
                <a:sym typeface="+mn-ea"/>
              </a:rPr>
              <a:t>		</a:t>
            </a:r>
            <a:r>
              <a:rPr sz="3600" b="1">
                <a:solidFill>
                  <a:srgbClr val="0070C0"/>
                </a:solidFill>
                <a:latin typeface="Times New Roman" panose="02020603050405020304" charset="0"/>
                <a:ea typeface="宋体" panose="02010600030101010101" pitchFamily="2" charset="-122"/>
                <a:cs typeface="Times New Roman" panose="02020603050405020304" charset="0"/>
                <a:sym typeface="+mn-ea"/>
              </a:rPr>
              <a:t>B. until</a:t>
            </a:r>
            <a:r>
              <a:rPr lang="en-US" sz="3600" b="1">
                <a:solidFill>
                  <a:srgbClr val="0070C0"/>
                </a:solidFill>
                <a:latin typeface="Times New Roman" panose="02020603050405020304" charset="0"/>
                <a:ea typeface="宋体" panose="02010600030101010101" pitchFamily="2" charset="-122"/>
                <a:cs typeface="Times New Roman" panose="02020603050405020304" charset="0"/>
                <a:sym typeface="+mn-ea"/>
              </a:rPr>
              <a:t>			</a:t>
            </a:r>
            <a:r>
              <a:rPr sz="3600" b="1">
                <a:solidFill>
                  <a:srgbClr val="0070C0"/>
                </a:solidFill>
                <a:latin typeface="Times New Roman" panose="02020603050405020304" charset="0"/>
                <a:ea typeface="宋体" panose="02010600030101010101" pitchFamily="2" charset="-122"/>
                <a:cs typeface="Times New Roman" panose="02020603050405020304" charset="0"/>
                <a:sym typeface="+mn-ea"/>
              </a:rPr>
              <a:t>C. when</a:t>
            </a:r>
            <a:endParaRPr sz="3600" b="1">
              <a:solidFill>
                <a:srgbClr val="0070C0"/>
              </a:solidFill>
              <a:latin typeface="Times New Roman" panose="02020603050405020304" charset="0"/>
              <a:ea typeface="宋体" panose="02010600030101010101" pitchFamily="2" charset="-122"/>
              <a:cs typeface="Times New Roman" panose="02020603050405020304" charset="0"/>
              <a:sym typeface="+mn-ea"/>
            </a:endParaRPr>
          </a:p>
          <a:p>
            <a:pPr indent="0" algn="just" fontAlgn="auto">
              <a:lnSpc>
                <a:spcPts val="4500"/>
              </a:lnSpc>
            </a:pPr>
            <a:r>
              <a:rPr sz="3600" b="1">
                <a:solidFill>
                  <a:srgbClr val="0070C0"/>
                </a:solidFill>
                <a:latin typeface="Times New Roman" panose="02020603050405020304" charset="0"/>
                <a:ea typeface="宋体" panose="02010600030101010101" pitchFamily="2" charset="-122"/>
                <a:cs typeface="Times New Roman" panose="02020603050405020304" charset="0"/>
                <a:sym typeface="+mn-ea"/>
              </a:rPr>
              <a:t>10. A. yourself</a:t>
            </a:r>
            <a:r>
              <a:rPr lang="en-US" sz="3600" b="1">
                <a:solidFill>
                  <a:srgbClr val="0070C0"/>
                </a:solidFill>
                <a:latin typeface="Times New Roman" panose="02020603050405020304" charset="0"/>
                <a:ea typeface="宋体" panose="02010600030101010101" pitchFamily="2" charset="-122"/>
                <a:cs typeface="Times New Roman" panose="02020603050405020304" charset="0"/>
                <a:sym typeface="+mn-ea"/>
              </a:rPr>
              <a:t>	</a:t>
            </a:r>
            <a:r>
              <a:rPr sz="3600" b="1">
                <a:solidFill>
                  <a:srgbClr val="0070C0"/>
                </a:solidFill>
                <a:latin typeface="Times New Roman" panose="02020603050405020304" charset="0"/>
                <a:ea typeface="宋体" panose="02010600030101010101" pitchFamily="2" charset="-122"/>
                <a:cs typeface="Times New Roman" panose="02020603050405020304" charset="0"/>
                <a:sym typeface="+mn-ea"/>
              </a:rPr>
              <a:t>B. themselves</a:t>
            </a:r>
            <a:r>
              <a:rPr lang="en-US" sz="3600" b="1">
                <a:solidFill>
                  <a:srgbClr val="0070C0"/>
                </a:solidFill>
                <a:latin typeface="Times New Roman" panose="02020603050405020304" charset="0"/>
                <a:ea typeface="宋体" panose="02010600030101010101" pitchFamily="2" charset="-122"/>
                <a:cs typeface="Times New Roman" panose="02020603050405020304" charset="0"/>
                <a:sym typeface="+mn-ea"/>
              </a:rPr>
              <a:t>		</a:t>
            </a:r>
            <a:r>
              <a:rPr sz="3600" b="1">
                <a:solidFill>
                  <a:srgbClr val="0070C0"/>
                </a:solidFill>
                <a:latin typeface="Times New Roman" panose="02020603050405020304" charset="0"/>
                <a:ea typeface="宋体" panose="02010600030101010101" pitchFamily="2" charset="-122"/>
                <a:cs typeface="Times New Roman" panose="02020603050405020304" charset="0"/>
                <a:sym typeface="+mn-ea"/>
              </a:rPr>
              <a:t>C. himself</a:t>
            </a:r>
            <a:endParaRPr sz="3600" b="1">
              <a:solidFill>
                <a:srgbClr val="0070C0"/>
              </a:solidFill>
              <a:latin typeface="Times New Roman" panose="02020603050405020304" charset="0"/>
              <a:ea typeface="宋体" panose="02010600030101010101" pitchFamily="2" charset="-122"/>
              <a:cs typeface="Times New Roman" panose="02020603050405020304" charset="0"/>
              <a:sym typeface="+mn-ea"/>
            </a:endParaRPr>
          </a:p>
        </p:txBody>
      </p:sp>
      <p:sp>
        <p:nvSpPr>
          <p:cNvPr id="2" name="文本框 1"/>
          <p:cNvSpPr txBox="1"/>
          <p:nvPr/>
        </p:nvSpPr>
        <p:spPr>
          <a:xfrm>
            <a:off x="2715260" y="764540"/>
            <a:ext cx="624840" cy="796290"/>
          </a:xfrm>
          <a:prstGeom prst="rect">
            <a:avLst/>
          </a:prstGeom>
          <a:noFill/>
        </p:spPr>
        <p:txBody>
          <a:bodyPr wrap="square" rtlCol="0">
            <a:spAutoFit/>
          </a:bodyPr>
          <a:p>
            <a:pPr indent="0" fontAlgn="auto">
              <a:lnSpc>
                <a:spcPts val="5500"/>
              </a:lnSpc>
              <a:buNone/>
            </a:pPr>
            <a:r>
              <a:rPr lang="en-US" sz="3600" b="1">
                <a:solidFill>
                  <a:srgbClr val="FF0000"/>
                </a:solidFill>
                <a:latin typeface="Times New Roman" panose="02020603050405020304" charset="0"/>
                <a:ea typeface="宋体" panose="02010600030101010101" pitchFamily="2" charset="-122"/>
                <a:cs typeface="Times New Roman" panose="02020603050405020304" charset="0"/>
                <a:sym typeface="+mn-ea"/>
              </a:rPr>
              <a:t>C</a:t>
            </a:r>
            <a:endParaRPr lang="en-US" sz="3600" b="1">
              <a:solidFill>
                <a:srgbClr val="FF0000"/>
              </a:solidFill>
              <a:latin typeface="Times New Roman" panose="02020603050405020304" charset="0"/>
              <a:ea typeface="宋体" panose="02010600030101010101" pitchFamily="2" charset="-122"/>
              <a:cs typeface="Times New Roman" panose="02020603050405020304" charset="0"/>
              <a:sym typeface="+mn-ea"/>
            </a:endParaRPr>
          </a:p>
        </p:txBody>
      </p:sp>
      <p:sp>
        <p:nvSpPr>
          <p:cNvPr id="6" name="文本框 5"/>
          <p:cNvSpPr txBox="1"/>
          <p:nvPr/>
        </p:nvSpPr>
        <p:spPr>
          <a:xfrm>
            <a:off x="6452870" y="3030855"/>
            <a:ext cx="624840" cy="796290"/>
          </a:xfrm>
          <a:prstGeom prst="rect">
            <a:avLst/>
          </a:prstGeom>
          <a:noFill/>
        </p:spPr>
        <p:txBody>
          <a:bodyPr wrap="square" rtlCol="0">
            <a:spAutoFit/>
          </a:bodyPr>
          <a:p>
            <a:pPr indent="0" fontAlgn="auto">
              <a:lnSpc>
                <a:spcPts val="5500"/>
              </a:lnSpc>
              <a:buNone/>
            </a:pPr>
            <a:r>
              <a:rPr lang="en-US" sz="3600" b="1">
                <a:solidFill>
                  <a:srgbClr val="FF0000"/>
                </a:solidFill>
                <a:latin typeface="Times New Roman" panose="02020603050405020304" charset="0"/>
                <a:ea typeface="宋体" panose="02010600030101010101" pitchFamily="2" charset="-122"/>
                <a:cs typeface="Times New Roman" panose="02020603050405020304" charset="0"/>
                <a:sym typeface="+mn-ea"/>
              </a:rPr>
              <a:t>A</a:t>
            </a:r>
            <a:endParaRPr lang="en-US" sz="3600" b="1">
              <a:solidFill>
                <a:srgbClr val="FF0000"/>
              </a:solidFill>
              <a:latin typeface="Times New Roman" panose="02020603050405020304" charset="0"/>
              <a:ea typeface="宋体" panose="02010600030101010101" pitchFamily="2" charset="-122"/>
              <a:cs typeface="Times New Roman" panose="02020603050405020304" charset="0"/>
              <a:sym typeface="+mn-ea"/>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6" grpId="0"/>
      <p:bldP spid="6" grpId="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圆角 16"/>
          <p:cNvSpPr/>
          <p:nvPr/>
        </p:nvSpPr>
        <p:spPr>
          <a:xfrm>
            <a:off x="308610" y="302895"/>
            <a:ext cx="2522220" cy="461645"/>
          </a:xfrm>
          <a:prstGeom prst="roundRect">
            <a:avLst>
              <a:gd name="adj" fmla="val 50000"/>
            </a:avLst>
          </a:prstGeom>
          <a:solidFill>
            <a:srgbClr val="C83B44"/>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solidFill>
                <a:srgbClr val="C83B44"/>
              </a:solidFill>
            </a:endParaRPr>
          </a:p>
        </p:txBody>
      </p:sp>
      <p:sp>
        <p:nvSpPr>
          <p:cNvPr id="4" name="文本框 3"/>
          <p:cNvSpPr txBox="1"/>
          <p:nvPr/>
        </p:nvSpPr>
        <p:spPr>
          <a:xfrm>
            <a:off x="456565" y="302895"/>
            <a:ext cx="2211070" cy="460375"/>
          </a:xfrm>
          <a:prstGeom prst="rect">
            <a:avLst/>
          </a:prstGeom>
          <a:noFill/>
        </p:spPr>
        <p:txBody>
          <a:bodyPr wrap="square" rtlCol="0">
            <a:spAutoFit/>
          </a:bodyPr>
          <a:p>
            <a:pPr algn="l"/>
            <a:r>
              <a:rPr lang="zh-CN" altLang="en-US" sz="2400" b="1" dirty="0">
                <a:solidFill>
                  <a:schemeClr val="bg2"/>
                </a:solidFill>
                <a:latin typeface="微软雅黑" panose="020B0503020204020204" pitchFamily="34" charset="-122"/>
                <a:ea typeface="微软雅黑" panose="020B0503020204020204" pitchFamily="34" charset="-122"/>
              </a:rPr>
              <a:t>二、阅读理解。</a:t>
            </a:r>
            <a:endParaRPr lang="zh-CN" altLang="en-US" sz="2400" b="1" dirty="0">
              <a:solidFill>
                <a:schemeClr val="bg2"/>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947420" y="786765"/>
            <a:ext cx="10064750" cy="5285105"/>
          </a:xfrm>
          <a:prstGeom prst="rect">
            <a:avLst/>
          </a:prstGeom>
          <a:noFill/>
        </p:spPr>
        <p:txBody>
          <a:bodyPr wrap="square" rtlCol="0" anchor="t">
            <a:spAutoFit/>
          </a:bodyPr>
          <a:p>
            <a:pPr indent="812800" algn="just" fontAlgn="auto">
              <a:lnSpc>
                <a:spcPts val="4500"/>
              </a:lnSpc>
              <a:extLst>
                <a:ext uri="{35155182-B16C-46BC-9424-99874614C6A1}">
                  <wpsdc:indentchars xmlns:wpsdc="http://www.wps.cn/officeDocument/2017/drawingmlCustomData" val="200" checksum="3877492575"/>
                </a:ext>
              </a:extLst>
            </a:pPr>
            <a:r>
              <a:rPr sz="3200" b="1">
                <a:latin typeface="Times New Roman" panose="02020603050405020304" charset="0"/>
                <a:ea typeface="宋体" panose="02010600030101010101" pitchFamily="2" charset="-122"/>
                <a:cs typeface="Times New Roman" panose="02020603050405020304" charset="0"/>
                <a:sym typeface="+mn-ea"/>
              </a:rPr>
              <a:t>One day,  Mike and Nick decided to take their holiday in Australia. Their plane arrived in Sydney at nine in the morning. Then they had a good rest in a nice hotel. </a:t>
            </a:r>
            <a:endParaRPr sz="3200" b="1">
              <a:latin typeface="Times New Roman" panose="02020603050405020304" charset="0"/>
              <a:ea typeface="宋体" panose="02010600030101010101" pitchFamily="2" charset="-122"/>
              <a:cs typeface="Times New Roman" panose="02020603050405020304" charset="0"/>
              <a:sym typeface="+mn-ea"/>
            </a:endParaRPr>
          </a:p>
          <a:p>
            <a:pPr indent="812800" algn="just" fontAlgn="auto">
              <a:lnSpc>
                <a:spcPts val="4500"/>
              </a:lnSpc>
              <a:extLst>
                <a:ext uri="{35155182-B16C-46BC-9424-99874614C6A1}">
                  <wpsdc:indentchars xmlns:wpsdc="http://www.wps.cn/officeDocument/2017/drawingmlCustomData" val="200" checksum="3877492575"/>
                </a:ext>
              </a:extLst>
            </a:pPr>
            <a:r>
              <a:rPr sz="3200" b="1">
                <a:latin typeface="Times New Roman" panose="02020603050405020304" charset="0"/>
                <a:ea typeface="宋体" panose="02010600030101010101" pitchFamily="2" charset="-122"/>
                <a:cs typeface="Times New Roman" panose="02020603050405020304" charset="0"/>
                <a:sym typeface="+mn-ea"/>
              </a:rPr>
              <a:t>The next morning they rented a car in the city and began their trip. A few hours later the sun was shining in the sky and there were no shade(遮阴) trees beside the road. It was so hot that they could hardly go on driving. They had to stop to look around. </a:t>
            </a:r>
            <a:endParaRPr sz="3200" b="1">
              <a:latin typeface="Times New Roman" panose="02020603050405020304" charset="0"/>
              <a:ea typeface="宋体" panose="02010600030101010101" pitchFamily="2" charset="-122"/>
              <a:cs typeface="Times New Roman" panose="02020603050405020304" charset="0"/>
              <a:sym typeface="+mn-ea"/>
            </a:endParaRPr>
          </a:p>
        </p:txBody>
      </p:sp>
    </p:spTree>
    <p:custDataLst>
      <p:tags r:id="rId1"/>
    </p:custData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圆角 16"/>
          <p:cNvSpPr/>
          <p:nvPr/>
        </p:nvSpPr>
        <p:spPr>
          <a:xfrm>
            <a:off x="308610" y="302895"/>
            <a:ext cx="2522220" cy="461645"/>
          </a:xfrm>
          <a:prstGeom prst="roundRect">
            <a:avLst>
              <a:gd name="adj" fmla="val 50000"/>
            </a:avLst>
          </a:prstGeom>
          <a:solidFill>
            <a:srgbClr val="C83B44"/>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solidFill>
                <a:srgbClr val="C83B44"/>
              </a:solidFill>
            </a:endParaRPr>
          </a:p>
        </p:txBody>
      </p:sp>
      <p:sp>
        <p:nvSpPr>
          <p:cNvPr id="4" name="文本框 3"/>
          <p:cNvSpPr txBox="1"/>
          <p:nvPr/>
        </p:nvSpPr>
        <p:spPr>
          <a:xfrm>
            <a:off x="456565" y="302895"/>
            <a:ext cx="2211070" cy="460375"/>
          </a:xfrm>
          <a:prstGeom prst="rect">
            <a:avLst/>
          </a:prstGeom>
          <a:noFill/>
        </p:spPr>
        <p:txBody>
          <a:bodyPr wrap="square" rtlCol="0">
            <a:spAutoFit/>
          </a:bodyPr>
          <a:p>
            <a:pPr algn="l"/>
            <a:r>
              <a:rPr lang="zh-CN" altLang="en-US" sz="2400" b="1" dirty="0">
                <a:solidFill>
                  <a:schemeClr val="bg2"/>
                </a:solidFill>
                <a:latin typeface="微软雅黑" panose="020B0503020204020204" pitchFamily="34" charset="-122"/>
                <a:ea typeface="微软雅黑" panose="020B0503020204020204" pitchFamily="34" charset="-122"/>
              </a:rPr>
              <a:t>二、阅读理解。</a:t>
            </a:r>
            <a:endParaRPr lang="zh-CN" altLang="en-US" sz="2400" b="1" dirty="0">
              <a:solidFill>
                <a:schemeClr val="bg2"/>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965200" y="1012825"/>
            <a:ext cx="10064750" cy="4707890"/>
          </a:xfrm>
          <a:prstGeom prst="rect">
            <a:avLst/>
          </a:prstGeom>
          <a:noFill/>
        </p:spPr>
        <p:txBody>
          <a:bodyPr wrap="square" rtlCol="0" anchor="t">
            <a:spAutoFit/>
          </a:bodyPr>
          <a:p>
            <a:pPr indent="0" algn="just" fontAlgn="auto">
              <a:lnSpc>
                <a:spcPts val="4500"/>
              </a:lnSpc>
            </a:pPr>
            <a:r>
              <a:rPr sz="3200" b="1">
                <a:latin typeface="Times New Roman" panose="02020603050405020304" charset="0"/>
                <a:ea typeface="宋体" panose="02010600030101010101" pitchFamily="2" charset="-122"/>
                <a:cs typeface="Times New Roman" panose="02020603050405020304" charset="0"/>
                <a:sym typeface="+mn-ea"/>
              </a:rPr>
              <a:t>Soon Mike was happy to find that a river was about half a kilometer away from them. They restarted the engine(引擎) at once and drove the car quickly. Soon they got to the river. Before they jumped into the river,  Nick saw a boy playing under a big tree. He went up to the boy and asked,  “Are there any sharks(鲨鱼) in the river?” “No,” answered the boy,  “There aren’t any.”</a:t>
            </a:r>
            <a:endParaRPr sz="3200" b="1">
              <a:latin typeface="Times New Roman" panose="02020603050405020304" charset="0"/>
              <a:ea typeface="宋体" panose="02010600030101010101" pitchFamily="2" charset="-122"/>
              <a:cs typeface="Times New Roman" panose="02020603050405020304" charset="0"/>
              <a:sym typeface="+mn-ea"/>
            </a:endParaRPr>
          </a:p>
          <a:p>
            <a:pPr indent="0" algn="just" fontAlgn="auto">
              <a:lnSpc>
                <a:spcPts val="4500"/>
              </a:lnSpc>
            </a:pPr>
            <a:endParaRPr sz="3200" b="1">
              <a:latin typeface="Times New Roman" panose="02020603050405020304" charset="0"/>
              <a:ea typeface="宋体" panose="02010600030101010101" pitchFamily="2" charset="-122"/>
              <a:cs typeface="Times New Roman" panose="02020603050405020304" charset="0"/>
              <a:sym typeface="+mn-ea"/>
            </a:endParaRPr>
          </a:p>
        </p:txBody>
      </p:sp>
    </p:spTree>
    <p:custDataLst>
      <p:tags r:id="rId1"/>
    </p:custData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圆角 16"/>
          <p:cNvSpPr/>
          <p:nvPr/>
        </p:nvSpPr>
        <p:spPr>
          <a:xfrm>
            <a:off x="308610" y="302895"/>
            <a:ext cx="2522220" cy="461645"/>
          </a:xfrm>
          <a:prstGeom prst="roundRect">
            <a:avLst>
              <a:gd name="adj" fmla="val 50000"/>
            </a:avLst>
          </a:prstGeom>
          <a:solidFill>
            <a:srgbClr val="C83B44"/>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solidFill>
                <a:srgbClr val="C83B44"/>
              </a:solidFill>
            </a:endParaRPr>
          </a:p>
        </p:txBody>
      </p:sp>
      <p:sp>
        <p:nvSpPr>
          <p:cNvPr id="4" name="文本框 3"/>
          <p:cNvSpPr txBox="1"/>
          <p:nvPr/>
        </p:nvSpPr>
        <p:spPr>
          <a:xfrm>
            <a:off x="456565" y="302895"/>
            <a:ext cx="2211070" cy="460375"/>
          </a:xfrm>
          <a:prstGeom prst="rect">
            <a:avLst/>
          </a:prstGeom>
          <a:noFill/>
        </p:spPr>
        <p:txBody>
          <a:bodyPr wrap="square" rtlCol="0">
            <a:spAutoFit/>
          </a:bodyPr>
          <a:p>
            <a:pPr algn="l"/>
            <a:r>
              <a:rPr lang="zh-CN" altLang="en-US" sz="2400" b="1" dirty="0">
                <a:solidFill>
                  <a:schemeClr val="bg2"/>
                </a:solidFill>
                <a:latin typeface="微软雅黑" panose="020B0503020204020204" pitchFamily="34" charset="-122"/>
                <a:ea typeface="微软雅黑" panose="020B0503020204020204" pitchFamily="34" charset="-122"/>
              </a:rPr>
              <a:t>二、阅读理解。</a:t>
            </a:r>
            <a:endParaRPr lang="zh-CN" altLang="en-US" sz="2400" b="1" dirty="0">
              <a:solidFill>
                <a:schemeClr val="bg2"/>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965200" y="1012825"/>
            <a:ext cx="10064750" cy="4707890"/>
          </a:xfrm>
          <a:prstGeom prst="rect">
            <a:avLst/>
          </a:prstGeom>
          <a:noFill/>
        </p:spPr>
        <p:txBody>
          <a:bodyPr wrap="square" rtlCol="0" anchor="t">
            <a:spAutoFit/>
          </a:bodyPr>
          <a:p>
            <a:pPr indent="812800" algn="just" fontAlgn="auto">
              <a:lnSpc>
                <a:spcPts val="4500"/>
              </a:lnSpc>
              <a:extLst>
                <a:ext uri="{35155182-B16C-46BC-9424-99874614C6A1}">
                  <wpsdc:indentchars xmlns:wpsdc="http://www.wps.cn/officeDocument/2017/drawingmlCustomData" val="200" checksum="3877492575"/>
                </a:ext>
              </a:extLst>
            </a:pPr>
            <a:r>
              <a:rPr sz="3200" b="1">
                <a:latin typeface="Times New Roman" panose="02020603050405020304" charset="0"/>
                <a:ea typeface="宋体" panose="02010600030101010101" pitchFamily="2" charset="-122"/>
                <a:cs typeface="Times New Roman" panose="02020603050405020304" charset="0"/>
                <a:sym typeface="+mn-ea"/>
              </a:rPr>
              <a:t>Then they began to swim in the river. But after a while,  Nick felt something hit against his leg. He told Mike about it. They were very afraid and stopped swimming. Nick shouted at the boy loudly,  “Is it true that there are not any sharks in the river?” “Yes,  Sir. There are a lot of crocodiles(鳄鱼) in the water. The sharks all swam away.”</a:t>
            </a:r>
            <a:endParaRPr sz="3200" b="1">
              <a:latin typeface="Times New Roman" panose="02020603050405020304" charset="0"/>
              <a:ea typeface="宋体" panose="02010600030101010101" pitchFamily="2" charset="-122"/>
              <a:cs typeface="Times New Roman" panose="02020603050405020304" charset="0"/>
              <a:sym typeface="+mn-ea"/>
            </a:endParaRPr>
          </a:p>
          <a:p>
            <a:pPr indent="0" algn="just" fontAlgn="auto">
              <a:lnSpc>
                <a:spcPts val="4500"/>
              </a:lnSpc>
            </a:pPr>
            <a:endParaRPr sz="3200" b="1">
              <a:latin typeface="Times New Roman" panose="02020603050405020304" charset="0"/>
              <a:ea typeface="宋体" panose="02010600030101010101" pitchFamily="2" charset="-122"/>
              <a:cs typeface="Times New Roman" panose="02020603050405020304" charset="0"/>
              <a:sym typeface="+mn-ea"/>
            </a:endParaRPr>
          </a:p>
        </p:txBody>
      </p:sp>
    </p:spTree>
    <p:custDataLst>
      <p:tags r:id="rId1"/>
    </p:custDataLst>
  </p:cSld>
  <p:clrMapOvr>
    <a:masterClrMapping/>
  </p:clrMapOvr>
  <p:timing>
    <p:tnLst>
      <p:par>
        <p:cTn id="1" dur="indefinite" restart="never" nodeType="tmRoot"/>
      </p:par>
    </p:tnLst>
  </p:timing>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176"/>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64.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65.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66.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67.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68.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69.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71.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72.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73.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74.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75.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76.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77.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78.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79.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81.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82.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83.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84.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5658</Words>
  <Application>WPS 演示</Application>
  <PresentationFormat>宽屏</PresentationFormat>
  <Paragraphs>174</Paragraphs>
  <Slides>22</Slides>
  <Notes>4</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22</vt:i4>
      </vt:variant>
    </vt:vector>
  </HeadingPairs>
  <TitlesOfParts>
    <vt:vector size="33" baseType="lpstr">
      <vt:lpstr>Arial</vt:lpstr>
      <vt:lpstr>宋体</vt:lpstr>
      <vt:lpstr>Wingdings</vt:lpstr>
      <vt:lpstr>微软雅黑</vt:lpstr>
      <vt:lpstr>Wingdings</vt:lpstr>
      <vt:lpstr>思源黑体</vt:lpstr>
      <vt:lpstr>黑体</vt:lpstr>
      <vt:lpstr>Times New Roman</vt:lpstr>
      <vt:lpstr>Arial Unicode MS</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City</cp:lastModifiedBy>
  <cp:revision>438</cp:revision>
  <dcterms:created xsi:type="dcterms:W3CDTF">2019-06-19T02:08:00Z</dcterms:created>
  <dcterms:modified xsi:type="dcterms:W3CDTF">2022-01-13T02:18:18Z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2052-11.1.0.11194</vt:lpwstr>
  </property>
  <property fmtid="{D5CDD505-2E9C-101B-9397-08002B2CF9AE}" pid="3" name="ICV">
    <vt:lpwstr>DA854E076F454A268372EF3349D0905B</vt:lpwstr>
  </property>
</Properties>
</file>