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14" r:id="rId5"/>
    <p:sldId id="427" r:id="rId6"/>
    <p:sldId id="428" r:id="rId7"/>
    <p:sldId id="421" r:id="rId8"/>
    <p:sldId id="430" r:id="rId9"/>
    <p:sldId id="431" r:id="rId10"/>
    <p:sldId id="432" r:id="rId11"/>
    <p:sldId id="433" r:id="rId12"/>
    <p:sldId id="434" r:id="rId13"/>
    <p:sldId id="435" r:id="rId14"/>
    <p:sldId id="451" r:id="rId15"/>
    <p:sldId id="41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3"/>
        <p:guide pos="39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模块六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三章 第一节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28980" y="1201420"/>
            <a:ext cx="11018520" cy="2143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Amy hurt her arm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 car accident last week.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in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on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at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0920" y="158750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36650" y="854710"/>
            <a:ext cx="1019175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朋友不敢晚上单独外出，他会这样告诉你：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I’m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你想告诉朋友你乘公交的次数比以前多了，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43125" y="1711960"/>
            <a:ext cx="75082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afraid of going out alone at night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7465" y="4159250"/>
            <a:ext cx="77749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take the bus more than before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50950" y="875030"/>
            <a:ext cx="1010285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你想知道朋友是否习惯了早起，可以这样问他：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得知朋友摔倒，你想知道他伤得重不重，可以这样问：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___?/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______________________________________?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7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6365" y="1692910"/>
            <a:ext cx="916178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Are you/Do you get used to getting up early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1295" y="4337685"/>
            <a:ext cx="925004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Did you get badly hurt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Were you badly hurt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99490" y="1266190"/>
            <a:ext cx="9838055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在医院附近停车不容易，你可以这样告知对方：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It’s  _____________________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near the hospital.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7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78355" y="2099945"/>
            <a:ext cx="846137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not easy to park (cars)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15745" y="1494155"/>
            <a:ext cx="965390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交通事故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受伤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遵守交通规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节约能源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3960" y="1494155"/>
            <a:ext cx="676592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traffic accidents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get/be hurt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obey the traffic rules                         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save energy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13230" y="1621790"/>
            <a:ext cx="870585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造成空气污染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停自行车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7. 不同意某人（的意见）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8. 发生事故  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4030" y="1621790"/>
            <a:ext cx="643445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cause air pollution                 park bikes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disagree with sb.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have an accident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56590" y="857885"/>
            <a:ext cx="1101661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She is an experienced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She can deal with different horses in any situation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(状况)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A small car has the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/ədˈvɑːntɪdʒ/ of being cheaper to run.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Even best friends don’t always see eye to eye on everything. They may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(agree) sometimes.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2610" y="989965"/>
            <a:ext cx="207518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rider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5170805" y="2545080"/>
            <a:ext cx="223647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advantage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 flipH="1">
            <a:off x="5284470" y="4979670"/>
            <a:ext cx="20091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disagree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57275" y="1323975"/>
            <a:ext cx="1000760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Many animals die because of ocean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(pollute). 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5. They worked like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/ˈkreɪzi/ to finish the work on time.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60130" y="1323975"/>
            <a:ext cx="293179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pollution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77155" y="3030855"/>
            <a:ext cx="176720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crazy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33780" y="1292225"/>
            <a:ext cx="10099040" cy="4579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5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—I think WeChat Pay is more useful than paper money.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5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You can’t use WeChat Pay if your phone is out of juice(没电).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5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Good idea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5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I agree with you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5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I disagree with you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8570" y="141668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6135" y="1325880"/>
            <a:ext cx="10702925" cy="4579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The family will go mountain climbing if it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tomorrow.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won’t rain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didn’t rain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doesn’t rain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7115" y="155194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9465" y="1011555"/>
            <a:ext cx="10549255" cy="3681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—Are you going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interesting for your summer vacation?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—Yes. I’m planning a trip to Mount Hua.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everywhere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somewhere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anywhere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8540" y="135191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3290" y="1396365"/>
            <a:ext cx="10605135" cy="3938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—What is the use of FAST(中国天眼)?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—With FAST,  we have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chances to find pulsars(脉冲星) and even signals from aliens(外星人).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more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much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fewer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2205" y="179832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2271</Words>
  <Application>WPS 演示</Application>
  <PresentationFormat>宽屏</PresentationFormat>
  <Paragraphs>121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City</cp:lastModifiedBy>
  <cp:revision>340</cp:revision>
  <dcterms:created xsi:type="dcterms:W3CDTF">2019-06-19T02:08:00Z</dcterms:created>
  <dcterms:modified xsi:type="dcterms:W3CDTF">2022-01-13T02:44:38Z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DA854E076F454A268372EF3349D0905B</vt:lpwstr>
  </property>
</Properties>
</file>