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21" r:id="rId7"/>
    <p:sldId id="430" r:id="rId8"/>
    <p:sldId id="431" r:id="rId9"/>
    <p:sldId id="432" r:id="rId10"/>
    <p:sldId id="433" r:id="rId11"/>
    <p:sldId id="452" r:id="rId12"/>
    <p:sldId id="453" r:id="rId13"/>
    <p:sldId id="454" r:id="rId14"/>
    <p:sldId id="455" r:id="rId15"/>
    <p:sldId id="456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72865" y="3745230"/>
            <a:ext cx="555688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always,  wear,  when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6375" y="4669790"/>
            <a:ext cx="97110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Tom always wears a helmet when riding (a bike).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1520" y="1125855"/>
            <a:ext cx="2880000" cy="286838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37760" y="3778250"/>
            <a:ext cx="271145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fine,  for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3805" y="4702810"/>
            <a:ext cx="101193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man/He got a fine for making a wrong turn.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5820" y="1092835"/>
            <a:ext cx="2880000" cy="288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95825" y="3745230"/>
            <a:ext cx="317182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tell,  play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5900" y="4669790"/>
            <a:ext cx="959167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policeman tells/told the children not to play on the road.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1360" y="899795"/>
            <a:ext cx="2880000" cy="2845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6705" y="3742055"/>
            <a:ext cx="39598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carefully, now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185" y="4666615"/>
            <a:ext cx="11311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is working on the computer carefully now.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8170" y="1066800"/>
            <a:ext cx="2880000" cy="2833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37635" y="3933825"/>
            <a:ext cx="431736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as soon as,  arrive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6890" y="4742815"/>
            <a:ext cx="929322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 called her mother as soon as she arrived in Beijing.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015" y="1158875"/>
            <a:ext cx="2891566" cy="288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1915" y="1347470"/>
            <a:ext cx="97186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戴自行车头盔</a:t>
            </a:r>
            <a:r>
              <a:rPr lang="en-US" sz="3600" b="1"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违反交通规则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被处以罚金，收到罚单</a:t>
            </a:r>
            <a:r>
              <a:rPr lang="en-US" sz="3600" b="1"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处于危险中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在左手边  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2880" y="1347470"/>
            <a:ext cx="63658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wear bicycle helmets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break the traffic rules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get a fine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be in danger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on the left-hand side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3900" y="882650"/>
            <a:ext cx="1023683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Drivers may cause trouble if they park in the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place.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The man got a heavy fine for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(drive) too fast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We shouldn’t be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(care) about our spelling</a:t>
            </a:r>
            <a:r>
              <a:rPr lang="en-US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拼写</a:t>
            </a:r>
            <a:r>
              <a:rPr lang="en-US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  </a:t>
            </a:r>
            <a:endParaRPr sz="3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7600" y="1769745"/>
            <a:ext cx="1473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wrong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2155" y="2566035"/>
            <a:ext cx="20834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driving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2485" y="4211320"/>
            <a:ext cx="21507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careless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8045" y="1152525"/>
            <a:ext cx="1045400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A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/ˈhelmɪt/ can protect people from serious head injury(损伤) in the accident.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Squirrels(松鼠) are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/ˈbɪzi/ gathering food in autumn for the long winter ahead.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7540" y="1152525"/>
            <a:ext cx="23996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helmet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6855" y="2888615"/>
            <a:ext cx="21412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busy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0290" y="986790"/>
            <a:ext cx="1012952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Lucy is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and she seldom makes mistakes(错误).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useful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hopeful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careful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4439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8380" y="1387475"/>
            <a:ext cx="1017460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Students must return the books to the library on time,  or they have to pay a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surprise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fine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ticket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82689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8580" y="975360"/>
            <a:ext cx="9596120" cy="5092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—Why not go to see flamingoes</a:t>
            </a:r>
            <a:r>
              <a:rPr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(火烈鸟)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the zoo this afternoon?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We’re sure to have great fun.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Good idea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That’s right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Thank you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635" y="12827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63015" y="1386840"/>
            <a:ext cx="9571355" cy="445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We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each other on the travel plan,  so we didn’t decide on where to go.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disagreed with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learned about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worried about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1930" y="18262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0115" y="1002030"/>
            <a:ext cx="101847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If Tim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early,  he will be able to catch the earliest train to Beijing.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will start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starts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start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805" y="14414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WPS 演示</Application>
  <PresentationFormat>宽屏</PresentationFormat>
  <Paragraphs>108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Lucida Sans Unicode</vt:lpstr>
      <vt:lpstr>Arial Unicode MS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City</cp:lastModifiedBy>
  <cp:revision>355</cp:revision>
  <dcterms:created xsi:type="dcterms:W3CDTF">2019-06-19T02:08:00Z</dcterms:created>
  <dcterms:modified xsi:type="dcterms:W3CDTF">2022-01-13T03:04:27Z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DA854E076F454A268372EF3349D0905B</vt:lpwstr>
  </property>
</Properties>
</file>