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11" r:id="rId3"/>
    <p:sldId id="439" r:id="rId4"/>
    <p:sldId id="466" r:id="rId5"/>
    <p:sldId id="427" r:id="rId6"/>
    <p:sldId id="428" r:id="rId7"/>
    <p:sldId id="458" r:id="rId8"/>
    <p:sldId id="459" r:id="rId9"/>
    <p:sldId id="452" r:id="rId10"/>
    <p:sldId id="453" r:id="rId11"/>
    <p:sldId id="462" r:id="rId12"/>
    <p:sldId id="454" r:id="rId13"/>
    <p:sldId id="463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7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1495" y="3721100"/>
            <a:ext cx="41548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should,  listen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8915" y="4481830"/>
            <a:ext cx="762444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Students should listen to the teacher carefully (in class).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6455" y="964565"/>
            <a:ext cx="2880000" cy="2756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87705" y="967740"/>
            <a:ext cx="11211560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notice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vt. &amp; vi. 注意到；意识到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n.  布告； 通知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n.  察觉； 理会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I will put up a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notice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about the meeting.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The man shouted for help but they took no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notice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I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noticed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Tim was smiling at you just now.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9035" y="308229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5545" y="239204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2360" y="448818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03885" y="816610"/>
            <a:ext cx="112744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save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vt.  (拯)救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vt.  节约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vt. 储蓄；存储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D. vt.  留给（某人）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Each of us must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save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every drop of water.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Will you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save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me a seat on the bus?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 girl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save</a:t>
            </a:r>
            <a:r>
              <a:rPr lang="en-US"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some money for travel.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(4) </a:t>
            </a:r>
            <a:r>
              <a:rPr lang="en-US"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Saving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earth begins with small things.</a:t>
            </a:r>
            <a:endParaRPr lang="en-US"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195" y="344487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195" y="26314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427101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175" y="491299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31595" y="1299845"/>
            <a:ext cx="1028446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注意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交通信号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遵守安全规则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如果， 假使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7465" y="1299210"/>
            <a:ext cx="67316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pay attention to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traffic signals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obey/follow the safety rules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in case of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6945" y="1193165"/>
            <a:ext cx="95904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急救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打电话求助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简言之，总之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小心， 注意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7580" y="1193165"/>
            <a:ext cx="641858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first aid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call for help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in a word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look 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9785" y="841375"/>
            <a:ext cx="105517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News of the missing child’s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(safe) came as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a great relief(宽慰).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It’s dangerous to listen to music while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(cross) the road.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We should pay more attention to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(prevent) norovirus(诺如病毒),  especially in winter.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6700" y="841375"/>
            <a:ext cx="19862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safety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01100" y="2561590"/>
            <a:ext cx="19665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crossing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4500" y="4137660"/>
            <a:ext cx="25336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preventing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0125" y="1226185"/>
            <a:ext cx="1009142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The first thing I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(notice) about the room was the smell.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To make way for the 14 elephants,  the Yunnan government parked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(truck) alongside to stop possible interference(干扰).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50765" y="1356995"/>
            <a:ext cx="2054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noticed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5875" y="3839845"/>
            <a:ext cx="15646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trucks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9445" y="1177925"/>
            <a:ext cx="1099693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对方把车停在了错误的地方，你可以这样提醒他：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Do not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路人向你问路，你想告诉他按路标提示走，可以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You should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0" y="2132330"/>
            <a:ext cx="79571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park your car in the wrong place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9755" y="4512310"/>
            <a:ext cx="82327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follow the sign(s)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045" y="1479550"/>
            <a:ext cx="1036193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你想告诉哥哥车速太快会导致事故，可以这样说：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2313305"/>
            <a:ext cx="9666605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Driving/Riding too fast can cause accidents/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 accident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18330" y="3599180"/>
            <a:ext cx="413258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in case of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6675" y="4523740"/>
            <a:ext cx="81591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case of a fire, call 119 for help.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0" y="764540"/>
            <a:ext cx="2880000" cy="283446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85285" y="3937000"/>
            <a:ext cx="35788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look,  there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2085" y="4683760"/>
            <a:ext cx="6525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Look out, there is a car coming!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285" y="748665"/>
            <a:ext cx="3240000" cy="3188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WPS 演示</Application>
  <PresentationFormat>宽屏</PresentationFormat>
  <Paragraphs>122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391</cp:revision>
  <dcterms:created xsi:type="dcterms:W3CDTF">2019-06-19T02:08:00Z</dcterms:created>
  <dcterms:modified xsi:type="dcterms:W3CDTF">2022-01-13T03:23:45Z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DA854E076F454A268372EF3349D0905B</vt:lpwstr>
  </property>
</Properties>
</file>