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70" r:id="rId7"/>
    <p:sldId id="421" r:id="rId8"/>
    <p:sldId id="430" r:id="rId9"/>
    <p:sldId id="431" r:id="rId10"/>
    <p:sldId id="432" r:id="rId11"/>
    <p:sldId id="433" r:id="rId12"/>
    <p:sldId id="456" r:id="rId13"/>
    <p:sldId id="461" r:id="rId14"/>
    <p:sldId id="462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0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4710" y="869950"/>
            <a:ext cx="10500360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—Look at the dark cloud. You’d better take an umbrella with you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rain.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—All right. Thank you.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instead of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in case of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because of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785" y="12598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3580" y="1010285"/>
            <a:ext cx="1148842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Do more exercise.  You will be healthier.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They have time tomorrow. They will go to the museum.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四、用if将下列句子改为或合并成复合句。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1230" y="1941195"/>
            <a:ext cx="94234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 you do more exercise, you’ll be healthier.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230" y="3531235"/>
            <a:ext cx="858774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 they have time tomorrow, they will go to the museum.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2445" y="927735"/>
            <a:ext cx="1167955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We will be free. We will go for a picnic tomorrow.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Tom will be late for work. His boss will be angry.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910" y="1805305"/>
            <a:ext cx="1004062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 we are free, we will go for a picnic tomorrow.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0910" y="4231640"/>
            <a:ext cx="110661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 Tom is late for work, his boss will be angry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四、用if将下列句子改为或合并成复合句。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8710" y="1688465"/>
            <a:ext cx="1043559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Run quickly.  You will catch the bus.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7300" y="2637790"/>
            <a:ext cx="91624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 you run quickly, you will catch the bus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四、用if将下列句子改为或合并成复合句。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100" y="882650"/>
            <a:ext cx="1083373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以某人的名字命名（某地方）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流入，汇入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穿过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计时赛段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开始于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8150" y="882650"/>
            <a:ext cx="1018032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lend one’s name to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empty into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go through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		 timed stages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		     begin/start in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6480" y="882650"/>
            <a:ext cx="1009904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Prevention plays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(center) role in traditional(传统的) medicine.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world’s longest river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Nile River,  is about 4,160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(mile) long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Yang Qian was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(win) of the first Olympic gold medal at Tokyo 2020.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9100" y="908685"/>
            <a:ext cx="3191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central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0920" y="3474085"/>
            <a:ext cx="2517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miles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6850" y="4270375"/>
            <a:ext cx="16389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winner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9285" y="882650"/>
            <a:ext cx="103378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(give) first aid helps to save lives before the doctor arrives.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To be a good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(cycle) requires a lot of practice.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The Delta variant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(德尔塔变异毒株)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was a serious threat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(威胁)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people’s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(safe).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0945" y="882650"/>
            <a:ext cx="22707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Giving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0485" y="2653665"/>
            <a:ext cx="20212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cyclist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每空一词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20915" y="5073015"/>
            <a:ext cx="20212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safety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5690" y="860425"/>
            <a:ext cx="999109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The police got in to save the girl through a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(break) window.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If everyone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(use) bikes for work,  the environment will be much more beautiful.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830" y="1806575"/>
            <a:ext cx="2047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broken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0660" y="2602865"/>
            <a:ext cx="28759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uses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每空一词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7735" y="1545590"/>
            <a:ext cx="1027811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Thanks to garbage sorting(垃圾分类),  there is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pollution now.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fewer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more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less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790" y="1985010"/>
            <a:ext cx="325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7430" y="901700"/>
            <a:ext cx="1042352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—You should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traffic lights when you are riding.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—Thank you. I will.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look out to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work out to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pay attention to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1455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8870" y="764540"/>
            <a:ext cx="99548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If the fan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work,  send it back to the store.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doesn’t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won’t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will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2128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0280" y="764540"/>
            <a:ext cx="1025207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Chen Jiageng,  a great Chinese businessman,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his name to Xiamen University Tan Kah Kee College.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lent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borrowed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took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1709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演示</Application>
  <PresentationFormat>宽屏</PresentationFormat>
  <Paragraphs>122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399</cp:revision>
  <dcterms:created xsi:type="dcterms:W3CDTF">2019-06-19T02:08:00Z</dcterms:created>
  <dcterms:modified xsi:type="dcterms:W3CDTF">2022-01-13T03:43:29Z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DA854E076F454A268372EF3349D0905B</vt:lpwstr>
  </property>
</Properties>
</file>