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11" r:id="rId3"/>
    <p:sldId id="439" r:id="rId4"/>
    <p:sldId id="460" r:id="rId5"/>
    <p:sldId id="427" r:id="rId6"/>
    <p:sldId id="428" r:id="rId7"/>
    <p:sldId id="461" r:id="rId8"/>
    <p:sldId id="458" r:id="rId9"/>
    <p:sldId id="459" r:id="rId10"/>
    <p:sldId id="452" r:id="rId11"/>
    <p:sldId id="453" r:id="rId12"/>
    <p:sldId id="462" r:id="rId13"/>
    <p:sldId id="454" r:id="rId14"/>
    <p:sldId id="463" r:id="rId16"/>
    <p:sldId id="464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13835" y="4019550"/>
            <a:ext cx="43027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because of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noisy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7095" y="4944110"/>
            <a:ext cx="104171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can’t sleep because of the noisy children.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2625" y="1162685"/>
            <a:ext cx="2828925" cy="2847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21885" y="3839210"/>
            <a:ext cx="215392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teach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8615" y="4625975"/>
            <a:ext cx="92487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Ms. Lin teaches/is teaching the girl (how) to play the violin.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050290"/>
            <a:ext cx="280035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34415" y="984250"/>
            <a:ext cx="101346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invite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邀请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招致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They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us to go over to their home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and stay for the weekend.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Don’t leave the windows open—it’s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inviting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thieves(小偷).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5275" y="359410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275" y="19265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19455" y="882650"/>
            <a:ext cx="107702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film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电影；影片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胶片；胶卷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薄层；薄膜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(把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)拍摄(成)电影、电视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There is a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film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ice on the river.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He put a new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film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his camera.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I hate people talking while I’m watching a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film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8885" y="349440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8885" y="268097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43205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07465" y="1926590"/>
            <a:ext cx="989330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(4) She went to Africa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film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wildlife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documentary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纪录片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3085" y="206438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5430" y="1141730"/>
            <a:ext cx="97370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最流行的电影之一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b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关心；照顾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变得生气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由于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0610" y="1975485"/>
            <a:ext cx="76993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one of the most popular movies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care for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become angry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because of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8255" y="1278890"/>
            <a:ext cx="97370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高兴/振作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一开始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表演滑稽的短剧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笑脸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4340" y="1278890"/>
            <a:ext cx="689165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cheer … up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at first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perform short funny plays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smiling faces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7895" y="1303655"/>
            <a:ext cx="105029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China imports(进口) seafood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(main) from Russia,  the US and Norway.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Joe’s mother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(teach) him that he could do anything,  if only he tried hard enough.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6005" y="1440815"/>
            <a:ext cx="1704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mainly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2900" y="3088640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taught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6635" y="1143635"/>
            <a:ext cx="1009142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About 36.6% of elderly Chinese people say they feel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(alone),  according to the China Research Center.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The Qinling panda looks tender(温柔的) while the Sichuan one seems more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(live).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38045" y="2101850"/>
            <a:ext cx="14230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lonely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2930" y="4572000"/>
            <a:ext cx="1346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lively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2375" y="1657985"/>
            <a:ext cx="1009142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baby was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(cry),  so I went in to check on him.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68215" y="1790700"/>
            <a:ext cx="16287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crying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880745"/>
            <a:ext cx="105016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你在新学校感到孤单，你会在信中这样告诉朋友：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Tom看起来不开心，你想知道他怎么了，可以这样问同桌：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2680" y="1835785"/>
            <a:ext cx="79768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feel/am lonely in the new school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2185" y="4204335"/>
            <a:ext cx="984885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What’s the matter with Tom/What’s wrong with Tom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5085" y="1446530"/>
            <a:ext cx="950404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你想知道对方最喜欢什么类型的音乐，可以这样问：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like best?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305" y="3225165"/>
            <a:ext cx="5964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kind of music do you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0645" y="4011295"/>
            <a:ext cx="46462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now, take care of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450" y="4901565"/>
            <a:ext cx="93853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 is taking care of her daughter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1182370"/>
            <a:ext cx="286702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演示</Application>
  <PresentationFormat>宽屏</PresentationFormat>
  <Paragraphs>118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282</cp:revision>
  <dcterms:created xsi:type="dcterms:W3CDTF">2019-06-19T02:08:00Z</dcterms:created>
  <dcterms:modified xsi:type="dcterms:W3CDTF">2022-01-12T06:44:41Z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