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52" r:id="rId4"/>
    <p:sldId id="414" r:id="rId5"/>
    <p:sldId id="427" r:id="rId6"/>
    <p:sldId id="428" r:id="rId7"/>
    <p:sldId id="421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1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7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模块七 第一章 第一节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8035" y="1332230"/>
            <a:ext cx="1054989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How about playing tennis this afternoon?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_________!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Take care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Good idea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What a pity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090" y="17716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97890" y="882650"/>
            <a:ext cx="1019175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你想知道同桌是否了解世界卫生组织（WHO）， 可以这样问：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___________________________________________?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你想告诉笔友， 你们班将会卖报纸来为贫困孩子筹钱， 可以这样说：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Our class___________________________________.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6190" y="2595245"/>
            <a:ext cx="76682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Do you know about WHO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31770" y="4956175"/>
            <a:ext cx="759523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will sell newspapers to raise money for poor children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40080" y="1056640"/>
            <a:ext cx="1091247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你想知道明天的天气如何， 可以这样问对方：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你想告诉Brake， 他的任务是制作一张艺术节海报， 可以这样说：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Brake,________________________________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7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7090" y="1828800"/>
            <a:ext cx="871791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What will the weather be like tomorrow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57400" y="4387850"/>
            <a:ext cx="980122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your task is to make a poster for the art festival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25905" y="1574165"/>
            <a:ext cx="9189085" cy="259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你想告诉张老师你将尽力赢得网球比赛， 可以这样说：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Mr. Zhang, I will ________________________.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7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58715" y="3122295"/>
            <a:ext cx="6941820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try my best to win the tennis match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8225" y="850265"/>
            <a:ext cx="10115550" cy="5926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了解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举办美食节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向某人求助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制作海报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与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取得联系  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6. 考虑  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04715" y="763270"/>
            <a:ext cx="581025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know about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have/hold a food festival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turn to sb./ask sb. for help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make a poster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get in touch with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think about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16990" y="862330"/>
            <a:ext cx="1011555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7. 尽某人最大的努力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8. 使它成功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9. 沏茶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10.  摆放餐具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11.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煲汤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61330" y="862330"/>
            <a:ext cx="553085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try one’s best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make it a success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make tea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set the table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cook soup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0750" y="1303655"/>
            <a:ext cx="1050290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The pictures taken by </a:t>
            </a:r>
            <a:r>
              <a:rPr sz="3600" b="1" i="1">
                <a:latin typeface="Times New Roman" panose="02020603050405020304" charset="0"/>
                <a:cs typeface="Times New Roman" panose="02020603050405020304" charset="0"/>
              </a:rPr>
              <a:t>Zhurong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 show the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   /səkˈses/  of China’s first Mars exploration mission（火星探测任务）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The hen has tried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(it) best to protect its babies in the rain.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23070" y="1303655"/>
            <a:ext cx="179197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success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0775" y="3863340"/>
            <a:ext cx="18237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6605" y="1109345"/>
            <a:ext cx="1114806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I’m trying to get in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with Jane. Do you have her WeChat ID? 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The old woman can’t see anything because she is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5. I cannot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/ɪˈmædʒɪn/ that our country has been able to lift all its people out of absolute poverty(绝对贫困). 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0640" y="1109345"/>
            <a:ext cx="295275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touch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72750" y="2772410"/>
            <a:ext cx="135191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blind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03245" y="3568700"/>
            <a:ext cx="191579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im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agine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6480" y="890270"/>
            <a:ext cx="1009904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—The chicken soup tastes delicious. Can you show us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 make it?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—Of course. It’s so easy.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how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why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what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8570" y="13525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0765" y="1045210"/>
            <a:ext cx="989203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—Mom,  can we have dinner now?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—Yes,  but you should help me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first.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set the table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do some reading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C. do some shopping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820" y="148463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7115" y="1476375"/>
            <a:ext cx="971994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My mom is someone that I can always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 times of need.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talk about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turn to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smile at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3170" y="191579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36980" y="814070"/>
            <a:ext cx="9986645" cy="5220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—Do you think we should get up early every day？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That’s right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Never mind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Yes， I think so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0820" y="125349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2509</Words>
  <Application>WPS 演示</Application>
  <PresentationFormat>宽屏</PresentationFormat>
  <Paragraphs>127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11353</cp:lastModifiedBy>
  <cp:revision>245</cp:revision>
  <dcterms:created xsi:type="dcterms:W3CDTF">2019-06-19T02:08:00Z</dcterms:created>
  <dcterms:modified xsi:type="dcterms:W3CDTF">2022-01-22T02:33:54Z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DA854E076F454A268372EF3349D0905B</vt:lpwstr>
  </property>
</Properties>
</file>