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59" r:id="rId7"/>
    <p:sldId id="421" r:id="rId8"/>
    <p:sldId id="46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第一章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525" y="1148080"/>
            <a:ext cx="1054989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—Andy,  thanks for helping me find my dog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!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Never mind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That’s right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It’s a pleasure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154178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68140" y="4011295"/>
            <a:ext cx="38557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think,  delicious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1490" y="4935855"/>
            <a:ext cx="89382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thinks the pizza is delicious.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8495" y="1134110"/>
            <a:ext cx="2889250" cy="2877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78910" y="3688080"/>
            <a:ext cx="604393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there be,  next weekend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920" y="4612640"/>
            <a:ext cx="1017143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will be/There is going to be a music festival next weekend.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0" y="960120"/>
            <a:ext cx="2844800" cy="2820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27500" y="3550920"/>
            <a:ext cx="444563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plan,  tomorrow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295" y="4475480"/>
            <a:ext cx="1063434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children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They plan to go ( moutain ) climbing tomorrow.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3445" y="902335"/>
            <a:ext cx="278447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55490" y="3815080"/>
            <a:ext cx="332867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sure, popular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710" y="4647565"/>
            <a:ext cx="99688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boy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is sure the dumpings will be popular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1380" y="1006475"/>
            <a:ext cx="2808605" cy="2808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7900" y="3722370"/>
            <a:ext cx="29616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taste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2445" y="4792345"/>
            <a:ext cx="75622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fried rice tastes delicious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0" y="969010"/>
            <a:ext cx="2851150" cy="283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喜欢吃甜食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西方食物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而且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足够好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79570" y="1196975"/>
            <a:ext cx="58102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 a sweet tooth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western food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what’s more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good/well enough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34747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不用谢； 乐意为您效劳。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邀请某人到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给某人发一封邮件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稍后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54115" y="1115695"/>
            <a:ext cx="5810250" cy="370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It’s a pleasure.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invite sb.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send sb. an email/send an email to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later 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2200" y="89217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If you want to know more about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(India) culture,  the story behind the Taj Mahal(泰姬陵) cannot be missed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2. In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/ˈæfrɪkən/ languages,  there is a close correspondence(关联) between sounds and letters.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62925" y="892175"/>
            <a:ext cx="1704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Indian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710" y="2788285"/>
            <a:ext cx="170434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African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2200" y="892175"/>
            <a:ext cx="105029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Traditional Chinese medicine is now popular in many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(west) countries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 My email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sz="3600" b="1" i="1">
                <a:latin typeface="Times New Roman" panose="02020603050405020304" charset="0"/>
                <a:cs typeface="Times New Roman" panose="02020603050405020304" charset="0"/>
              </a:rPr>
              <a:t>ZX1357@163.com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sz="3600" b="1">
                <a:cs typeface="Times New Roman" panose="02020603050405020304" charset="0"/>
              </a:rPr>
              <a:t>The</a:t>
            </a:r>
            <a:r>
              <a:rPr lang="en-US" sz="3600" b="1">
                <a:cs typeface="Times New Roman" panose="02020603050405020304" charset="0"/>
              </a:rPr>
              <a:t>________</a:t>
            </a:r>
            <a:r>
              <a:rPr sz="3600" b="1">
                <a:cs typeface="Times New Roman" panose="02020603050405020304" charset="0"/>
              </a:rPr>
              <a:t>/ˈrʌʃn/ cats have thick fur to protect them from the cold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8860" y="1826895"/>
            <a:ext cx="22110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Wester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8695" y="2623185"/>
            <a:ext cx="1704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address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9185" y="3419475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Russian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3035" y="1297940"/>
            <a:ext cx="100990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)1.Visitors must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their health QR codes(二维码) and have their temperature checked before they go into the museum.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touch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show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notice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09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8460" y="818515"/>
            <a:ext cx="1143444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—I wonder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—In Xichang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Sichuan.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when China sent the last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Beidou Satellite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(北斗卫星)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where did China send the last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Beidou Satellite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where China sent the last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Beidou Satellite</a:t>
            </a:r>
            <a:endParaRPr sz="3600" b="1" i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365" y="131191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2320" y="818515"/>
            <a:ext cx="1023683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The book is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but I don’t have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buy it.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interesting  enough; enough money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enough interesting; enough money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interesting enough; money enough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590" y="123126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440" y="984885"/>
            <a:ext cx="1088453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Taking the subway is good for the environment.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,  you won’t get stuck in the traffic jam(拥堵).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For example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What’s more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However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645" y="14465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宽屏</PresentationFormat>
  <Paragraphs>119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262</cp:revision>
  <dcterms:created xsi:type="dcterms:W3CDTF">2019-06-19T02:08:00Z</dcterms:created>
  <dcterms:modified xsi:type="dcterms:W3CDTF">2022-01-22T02:33:23Z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