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411" r:id="rId3"/>
    <p:sldId id="439" r:id="rId4"/>
    <p:sldId id="460" r:id="rId5"/>
    <p:sldId id="427" r:id="rId6"/>
    <p:sldId id="428" r:id="rId7"/>
    <p:sldId id="461" r:id="rId8"/>
    <p:sldId id="458" r:id="rId9"/>
    <p:sldId id="459" r:id="rId10"/>
    <p:sldId id="452" r:id="rId11"/>
    <p:sldId id="453" r:id="rId12"/>
    <p:sldId id="462" r:id="rId13"/>
    <p:sldId id="454" r:id="rId14"/>
    <p:sldId id="463" r:id="rId16"/>
    <p:sldId id="41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5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模块七 第一章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三节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12640" y="4019550"/>
            <a:ext cx="430276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invite,  to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18970" y="4944110"/>
            <a:ext cx="83540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Helen invited Jim to her birthday party.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1865" y="1247775"/>
            <a:ext cx="2806065" cy="2771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74135" y="3839210"/>
            <a:ext cx="532130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in order to,  often，do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18615" y="4625975"/>
            <a:ext cx="924877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 order to keep healthy, he/the man often does sports/exercise.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1205" y="1073150"/>
            <a:ext cx="2875280" cy="2857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034415" y="984250"/>
            <a:ext cx="1080325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touch  A.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触觉     B.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接触， 碰     C.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感动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I found the coin in the dark by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touch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The hero’s story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touched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all the people.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(3) The blind child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touched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 elephant’s ear and said it was just like a huge fan.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65275" y="359410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65275" y="192659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65275" y="271526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19455" y="882650"/>
            <a:ext cx="1133221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2.address    A.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地址   B.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称呼    C.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演说； 演讲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How shall we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address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 doctor?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Our headmaster will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address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 meeting on school safety tomorrow.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(3) The police officer took my name and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address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8885" y="258064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8885" y="178435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8885" y="432054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35430" y="1141730"/>
            <a:ext cx="973709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参加运动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代替，而不是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一整天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反抗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88435" y="1141730"/>
            <a:ext cx="769937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take part in sports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instead of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all day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fight against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8255" y="1278890"/>
            <a:ext cx="9737090" cy="259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结果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做出改变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7. 为了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84375" y="1209675"/>
            <a:ext cx="6891655" cy="259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as a result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make a change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in order to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37895" y="1303655"/>
            <a:ext cx="1050290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I didn’t think she would regret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(lose) such a good friend.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The cycling race was held  to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(raise) money for children of the healthcare workers.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40295" y="1303655"/>
            <a:ext cx="17049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osing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36765" y="3030855"/>
            <a:ext cx="17043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raise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: 圆角 16"/>
          <p:cNvSpPr/>
          <p:nvPr/>
        </p:nvSpPr>
        <p:spPr>
          <a:xfrm>
            <a:off x="308610" y="302895"/>
            <a:ext cx="73018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7190" y="304165"/>
            <a:ext cx="7233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16635" y="1143635"/>
            <a:ext cx="1046035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One of the best ways to improve one’s health is to eat less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(fry) food.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Earlier this month,  many people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(gather) in Chinatown to celebrate the Chinese Dragon Boat Festival.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3018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60980" y="2078355"/>
            <a:ext cx="14230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fried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35595" y="2874645"/>
            <a:ext cx="207137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gathered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190" y="304165"/>
            <a:ext cx="7233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22375" y="1657985"/>
            <a:ext cx="10091420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The golden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(roof) of the Potala Palace(布达拉宫) are shining.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3018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23055" y="1756410"/>
            <a:ext cx="16287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oofs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190" y="304165"/>
            <a:ext cx="7233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5140" y="554355"/>
            <a:ext cx="11365865" cy="5926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笔友想告诉你， 去年那场事故改变了他的生活， 他会这样说：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你想知道对方更喜欢印度的还是日本的食物， 可以这样问：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__________________________________________</a:t>
            </a: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_____________________,  or Japanese food?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3605" y="2159000"/>
            <a:ext cx="797687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accident last year changed my life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3605" y="4722495"/>
            <a:ext cx="9439275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Which (kind of food) do you prefer/like better Indian food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15085" y="1446530"/>
            <a:ext cx="9504045" cy="259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你想告诉对方你十岁就开始学法语， 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________________________________________.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015" y="3109595"/>
            <a:ext cx="8833485" cy="2207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started learning French when I was ten (years old)./I started to learn French at the age of ten.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90645" y="3769360"/>
            <a:ext cx="464629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work,  instead of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0825" y="4693920"/>
            <a:ext cx="938530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man rides to work instead of taking a bus./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 goes to work by bike instead of by bus.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5175" y="940435"/>
            <a:ext cx="2863850" cy="2828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2167</Words>
  <Application>WPS 演示</Application>
  <PresentationFormat>宽屏</PresentationFormat>
  <Paragraphs>113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11353</cp:lastModifiedBy>
  <cp:revision>285</cp:revision>
  <dcterms:created xsi:type="dcterms:W3CDTF">2019-06-19T02:08:00Z</dcterms:created>
  <dcterms:modified xsi:type="dcterms:W3CDTF">2022-01-22T02:32:24Z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DA854E076F454A268372EF3349D0905B</vt:lpwstr>
  </property>
</Properties>
</file>