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39" r:id="rId4"/>
    <p:sldId id="458" r:id="rId5"/>
    <p:sldId id="427" r:id="rId6"/>
    <p:sldId id="428" r:id="rId7"/>
    <p:sldId id="421" r:id="rId8"/>
    <p:sldId id="430" r:id="rId9"/>
    <p:sldId id="431" r:id="rId10"/>
    <p:sldId id="432" r:id="rId11"/>
    <p:sldId id="433" r:id="rId12"/>
    <p:sldId id="456" r:id="rId13"/>
    <p:sldId id="461" r:id="rId14"/>
    <p:sldId id="462" r:id="rId15"/>
    <p:sldId id="41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5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模块五 第一章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四节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04240" y="1332230"/>
            <a:ext cx="1043368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)5. I was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late for the party,  but luckily,  I arrived there before it started.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just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still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almost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90295" y="177165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8510" y="993775"/>
            <a:ext cx="1043559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这个女孩生病住院，她妈妈似乎非常担忧。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girl is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in hospital. Her mother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very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 他丢了身份证，感到非常心烦。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He lost his ID card, and he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very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all day yesterday.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94715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88684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四、结合系动词的用法，根据中文提示完成英语句子，每空一词。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93770" y="1959610"/>
            <a:ext cx="88519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ill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90710" y="1959610"/>
            <a:ext cx="153225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seems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66900" y="2788920"/>
            <a:ext cx="188087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worried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33515" y="4417695"/>
            <a:ext cx="88519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felt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40800" y="4417695"/>
            <a:ext cx="143256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upset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  <p:bldP spid="5" grpId="0"/>
      <p:bldP spid="5" grpId="1"/>
      <p:bldP spid="6" grpId="0"/>
      <p:bldP spid="6" grpId="1"/>
      <p:bldP spid="8" grpId="0"/>
      <p:bldP spid="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09650" y="1109345"/>
            <a:ext cx="1043559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3. 这块蛋糕闻起来很香，尝起来很甜。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This cake smells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and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  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这部电影的音乐听起来很优美。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music in the movie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very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94715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88684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四、结合系动词的用法，根据中文提示完成英语句子，每空一词。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77690" y="2075180"/>
            <a:ext cx="42570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good/nice/delicious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04350" y="2075180"/>
            <a:ext cx="153225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tastes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17625" y="2921000"/>
            <a:ext cx="139890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sweet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86450" y="4549775"/>
            <a:ext cx="153225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sounds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00465" y="4549775"/>
            <a:ext cx="23012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beautiful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  <p:bldP spid="5" grpId="0"/>
      <p:bldP spid="5" grpId="1"/>
      <p:bldP spid="6" grpId="0"/>
      <p:bldP spid="6" grpId="1"/>
      <p:bldP spid="8" grpId="0"/>
      <p:bldP spid="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94080" y="1175385"/>
            <a:ext cx="1043559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这本书很有趣。我对它很感兴趣。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book is very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I’m very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it.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6. 天气变得越来越热。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It is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  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and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94715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88684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四、结合系动词的用法，根据中文提示完成英语句子，每空一词。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66590" y="2141220"/>
            <a:ext cx="244665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interesting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56040" y="2141220"/>
            <a:ext cx="211264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interested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49705" y="2954020"/>
            <a:ext cx="100139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in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83740" y="4615815"/>
            <a:ext cx="153225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getting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33850" y="4615815"/>
            <a:ext cx="142049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hotter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07835" y="4615815"/>
            <a:ext cx="142049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hotter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  <p:bldP spid="5" grpId="0"/>
      <p:bldP spid="5" grpId="1"/>
      <p:bldP spid="6" grpId="0"/>
      <p:bldP spid="6" grpId="1"/>
      <p:bldP spid="8" grpId="0"/>
      <p:bldP spid="8" grpId="1"/>
      <p:bldP spid="9" grpId="0"/>
      <p:bldP spid="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68425" y="1116330"/>
            <a:ext cx="1011555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形成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有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的历史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</a:t>
            </a:r>
            <a:r>
              <a:rPr sz="3600" b="1">
                <a:ea typeface="宋体" panose="02010600030101010101" pitchFamily="2" charset="-122"/>
                <a:cs typeface="Times New Roman" panose="02020603050405020304" charset="0"/>
              </a:rPr>
              <a:t>主角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充满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脸谱  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59680" y="1149985"/>
            <a:ext cx="556069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come into being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have a history of 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main roles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be full of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facial paintings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8225" y="1099820"/>
            <a:ext cx="1011555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6. 与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和解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___________________________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7. 最后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8. 找到做某事的方法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9. 受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欢迎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10. 变得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对感兴趣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94885" y="1099820"/>
            <a:ext cx="607695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make peace with …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in the end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find a way to do sth.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be popular with …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become interested in …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95020" y="875665"/>
            <a:ext cx="1050290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I was so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_________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 (worry) that I couldn’t sleep at all. </a:t>
            </a:r>
            <a:endParaRPr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2. Mary took up painting as a hobby two months ago. But now she is not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__________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 (interest) in it. </a:t>
            </a:r>
            <a:endParaRPr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3. Most kids are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___________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</a:rPr>
              <a:t> (frighten) of walking home alone in the dark. </a:t>
            </a:r>
            <a:endParaRPr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718185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7181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50870" y="1029335"/>
            <a:ext cx="187134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worried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3270" y="3486150"/>
            <a:ext cx="225234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interested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55135" y="4315460"/>
            <a:ext cx="238315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frightened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48715" y="1185545"/>
            <a:ext cx="1050353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Tom is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(happy) because no one has visited him since(自从) he moved to town.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I enjoy Sichuan Opera because of its beautiful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(face) paintings and amazing face changing.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81045" y="1322705"/>
            <a:ext cx="203771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unhappy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83665" y="3804920"/>
            <a:ext cx="147510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facial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矩形: 圆角 16"/>
          <p:cNvSpPr/>
          <p:nvPr/>
        </p:nvSpPr>
        <p:spPr>
          <a:xfrm>
            <a:off x="308610" y="302895"/>
            <a:ext cx="718185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08610" y="304165"/>
            <a:ext cx="7181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23035" y="1297940"/>
            <a:ext cx="935164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)1. Both the father and the mother play an important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in a child’s growth.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game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role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gesture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09090" y="173736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58850" y="1040130"/>
            <a:ext cx="10423525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)2. A lot of young people spend much money on hair transplantation(植发) because they’re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losing hair.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afraid of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excited about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interested in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4905" y="147955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21130" y="1107440"/>
            <a:ext cx="9575165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)3. I am a big fan of the Beatles now. Their songs can really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cheer me on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cheer me in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cheer me up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07185" y="154686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16305" y="1155700"/>
            <a:ext cx="10252075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)4. My grandparents live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in the country,  but they don’t feel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lonely;  alone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alone;  lonely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lonely;  lonely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5220" y="159512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2632</Words>
  <Application>WPS 演示</Application>
  <PresentationFormat>宽屏</PresentationFormat>
  <Paragraphs>142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wi10</cp:lastModifiedBy>
  <cp:revision>280</cp:revision>
  <dcterms:created xsi:type="dcterms:W3CDTF">2019-06-19T02:08:00Z</dcterms:created>
  <dcterms:modified xsi:type="dcterms:W3CDTF">2022-01-11T02:46:55Z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DA854E076F454A268372EF3349D0905B</vt:lpwstr>
  </property>
</Properties>
</file>