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70" r:id="rId7"/>
    <p:sldId id="421" r:id="rId8"/>
    <p:sldId id="430" r:id="rId9"/>
    <p:sldId id="431" r:id="rId10"/>
    <p:sldId id="432" r:id="rId11"/>
    <p:sldId id="433" r:id="rId12"/>
    <p:sldId id="456" r:id="rId13"/>
    <p:sldId id="461" r:id="rId14"/>
    <p:sldId id="462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4240" y="1332230"/>
            <a:ext cx="1043368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—David,  which country is the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of the modern Olympic Games?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—Greece.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member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birthday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birthplace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0295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8510" y="993775"/>
            <a:ext cx="104355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I think … Mobile payment makes our life much easier.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think 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mobile payment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our life much easier.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I think … You aren’t telling me the truth(真相).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think 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you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telling me the truth.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35914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812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四、将下列句子合并成含有宾语从句的复合句，每空一词。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6190" y="2725420"/>
            <a:ext cx="11125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that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0555" y="2725420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make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9965" y="5213985"/>
            <a:ext cx="13779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don't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7895" y="5213985"/>
            <a:ext cx="1219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that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635" y="5213985"/>
            <a:ext cx="14325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are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1109345"/>
            <a:ext cx="104355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I hope … You will be better soon.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hope 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you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 better soon.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Do you know …? A day on Venus(金星) lasts longer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way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than a day on Earth.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know 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a day on Venus(金星)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way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longer than a day on Earth.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9471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2895" y="2075180"/>
            <a:ext cx="13087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that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6715" y="2075180"/>
            <a:ext cx="9544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will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7625" y="4549775"/>
            <a:ext cx="11861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that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02800" y="4549775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last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985" y="288290"/>
            <a:ext cx="812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四、将下列句子合并成含有宾语从句的复合句，每空一词。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4080" y="1175385"/>
            <a:ext cx="1043559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I heard … He joined the army last year.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heard 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he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army last year.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9471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63520" y="2141220"/>
            <a:ext cx="24466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that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0175" y="2137410"/>
            <a:ext cx="21126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join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985" y="288290"/>
            <a:ext cx="812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四、将下列句子合并成含有宾语从句的复合句，每空一词。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8425" y="1116330"/>
            <a:ext cx="1011555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工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的权利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使某人的梦想成真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一场家长会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3235" y="993140"/>
            <a:ext cx="942213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work for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the rights of …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make one’s dream come true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a parents’ meeting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5020" y="875665"/>
            <a:ext cx="1106424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I regret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(tell) him what I will do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2. A computer can perform many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(task) at once.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3. Here are some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(help) advice to make your journey easier.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The book will be useful to the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(parent) of disabled(残疾的) children.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9559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95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4180" y="1029335"/>
            <a:ext cx="18713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telling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0120" y="1825625"/>
            <a:ext cx="22523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tasks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4980" y="2621915"/>
            <a:ext cx="23831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helpful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9310" y="4269105"/>
            <a:ext cx="23831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parents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4705" y="1185545"/>
            <a:ext cx="1083754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 didn’t expect him to become a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success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writer.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 students sold home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made cookies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(raise) money.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0460" y="1339215"/>
            <a:ext cx="23107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successful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3925" y="2922905"/>
            <a:ext cx="18999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raise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: 圆角 16"/>
          <p:cNvSpPr/>
          <p:nvPr/>
        </p:nvSpPr>
        <p:spPr>
          <a:xfrm>
            <a:off x="308610" y="302895"/>
            <a:ext cx="789686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8610" y="304165"/>
            <a:ext cx="7698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4705" y="1185545"/>
            <a:ext cx="1083754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(fight) against COVID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19,  many doctors and nurses worked day and night.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 rich man is trying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(build) a new hospital in the center of the city.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2540" y="1185545"/>
            <a:ext cx="23107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fight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8155" y="2939415"/>
            <a:ext cx="18999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build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: 圆角 16"/>
          <p:cNvSpPr/>
          <p:nvPr/>
        </p:nvSpPr>
        <p:spPr>
          <a:xfrm>
            <a:off x="308610" y="302895"/>
            <a:ext cx="789686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8610" y="304165"/>
            <a:ext cx="7698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3035" y="1297940"/>
            <a:ext cx="935164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—What do you know about IoT?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know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stands for Internet of Things.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that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09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9930" y="305435"/>
            <a:ext cx="1077214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—About the Chinese Dream,  could you please tell us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Mr. Wang?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—By pulling together..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can we make it come true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how we can make it come true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when we can make it come true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890" y="763270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1130" y="1107440"/>
            <a:ext cx="957516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Faced with all the difficulties,  the girl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her father.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turned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turned with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turned down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7185" y="15468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8460" y="763270"/>
            <a:ext cx="1166558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—I’m not used to using serving chopsticks and spoons(公勺公筷).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think you should try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It’s the right thing to do.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make a decision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make a mistake   C. make a change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810" y="12001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2530</Words>
  <Application>WPS 演示</Application>
  <PresentationFormat>宽屏</PresentationFormat>
  <Paragraphs>131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284</cp:revision>
  <dcterms:created xsi:type="dcterms:W3CDTF">2019-06-19T02:08:00Z</dcterms:created>
  <dcterms:modified xsi:type="dcterms:W3CDTF">2022-01-22T02:30:25Z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