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14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34" r:id="rId13"/>
    <p:sldId id="452" r:id="rId14"/>
    <p:sldId id="435" r:id="rId15"/>
    <p:sldId id="453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7"/>
        <p:guide pos="395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0585" y="1332230"/>
            <a:ext cx="1045019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—I bought a Huawei Mate 40E. Could you teach 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use it?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—Of course.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what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how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when to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640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4870" y="1423670"/>
            <a:ext cx="101917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你想知道爸爸对那间餐馆的食物的看法，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_______________________________________________________________?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4575" y="3219450"/>
            <a:ext cx="884174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do you think of/How do you like the food in the restaurant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4870" y="1423670"/>
            <a:ext cx="1102931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对方想借你的电脑用一天， 他可能会这样问：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Would you mind _______________________________?/ 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Would you mind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 ?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4980" y="2385695"/>
            <a:ext cx="813943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 I use your computer for one day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my using your computer for one day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4395" y="858520"/>
            <a:ext cx="10836275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弟弟把自己的衣服叠得非常整齐， 你可以这样表扬他：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_________________!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你妈妈想教你炒饭时要在平底锅里放点油， 她会这样说：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Put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 when making fried rice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825" y="2585085"/>
            <a:ext cx="52133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Well done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4985" y="5050790"/>
            <a:ext cx="48367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some oil in the pan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4870" y="1423670"/>
            <a:ext cx="1102931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你想告诉同桌， 你不太确定自己能否赢得网球比赛，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I'm __________________________________________.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9110" y="3205480"/>
            <a:ext cx="81394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whether/if I can win the tennis match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460" y="1163955"/>
            <a:ext cx="110267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做炒饭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帮助别人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为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感到骄傲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你真是太好了。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熟的肉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3050" y="1163955"/>
            <a:ext cx="774827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make fried rice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help others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be proud of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It’s very kind of you.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cooked meat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5310" y="1076960"/>
            <a:ext cx="85731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做得好。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介意做某事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把某物加到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9. 立刻， 马上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用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把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装满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29175" y="1110615"/>
            <a:ext cx="533273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Well done.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mind doing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add sth. to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at once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fill … with …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9140" y="923925"/>
            <a:ext cx="109728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woman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(add) some sugar to her coffee just now.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These cakes are very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/kwɪk/ and easy to make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—What would you like to eat,  honey?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—Chicken with vegetables and two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(bowl) of rice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2670" y="1089025"/>
            <a:ext cx="13843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added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2730" y="2655570"/>
            <a:ext cx="15259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quick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7486650" y="4386580"/>
            <a:ext cx="16243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owls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9625" y="1356995"/>
            <a:ext cx="105537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Reganmian is the most famous and popular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/ˈnuːd(ə)lz/ dish in Wuhan..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To help young people to eat more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(health),  the government plans to promote balanced catering(促进均衡饮食) at schools.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9165" y="1532890"/>
            <a:ext cx="17087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noodle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29550" y="3088005"/>
            <a:ext cx="21945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healthily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3780" y="763905"/>
            <a:ext cx="10099040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—Can I help you,  sir?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 want to buy a dress for my sister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No,  thanks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Yes,  please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It’s my pleasure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835" y="120332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3585" y="1094740"/>
            <a:ext cx="108045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I want to make Russian soup. Could you please  the tomatoes for me?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cut up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dress up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put up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640" y="15341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8675" y="1395730"/>
            <a:ext cx="1020254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)3.It is snowing outside. You should drive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carefully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lightly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finely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0" y="172656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550" y="901065"/>
            <a:ext cx="1029779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—I don’t know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will be rainy on weekends.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rains,  I’ll stay at home.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whether; Whether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 if; Whether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whether; If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1465" y="13030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WPS 演示</Application>
  <PresentationFormat>宽屏</PresentationFormat>
  <Paragraphs>129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思源黑体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264</cp:revision>
  <dcterms:created xsi:type="dcterms:W3CDTF">2019-06-19T02:08:00Z</dcterms:created>
  <dcterms:modified xsi:type="dcterms:W3CDTF">2022-01-19T02:36:42Z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