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1" r:id="rId3"/>
    <p:sldId id="439" r:id="rId4"/>
    <p:sldId id="427" r:id="rId5"/>
    <p:sldId id="428" r:id="rId6"/>
    <p:sldId id="421" r:id="rId7"/>
    <p:sldId id="430" r:id="rId8"/>
    <p:sldId id="431" r:id="rId9"/>
    <p:sldId id="432" r:id="rId10"/>
    <p:sldId id="433" r:id="rId11"/>
    <p:sldId id="452" r:id="rId12"/>
    <p:sldId id="453" r:id="rId13"/>
    <p:sldId id="454" r:id="rId14"/>
    <p:sldId id="455" r:id="rId15"/>
    <p:sldId id="456" r:id="rId16"/>
    <p:sldId id="41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B44"/>
    <a:srgbClr val="00A0EA"/>
    <a:srgbClr val="FFFFFF"/>
    <a:srgbClr val="00B0F0"/>
    <a:srgbClr val="D36624"/>
    <a:srgbClr val="D36524"/>
    <a:srgbClr val="D9D9D9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73"/>
        <p:guide pos="38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3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4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5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6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.xml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92045" y="4401820"/>
            <a:ext cx="79419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66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课时练习</a:t>
            </a:r>
            <a:r>
              <a:rPr lang="en-US" altLang="zh-CN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 </a:t>
            </a:r>
            <a:endParaRPr lang="en-US" altLang="zh-CN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  <a:p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模块七 第</a:t>
            </a:r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二章 第二</a:t>
            </a:r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节</a:t>
            </a:r>
            <a:endParaRPr lang="zh-CN" altLang="en-US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842510" y="3712210"/>
            <a:ext cx="3136265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1. now,  for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47495" y="4470400"/>
            <a:ext cx="8938260" cy="1501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boy is making dumplings for the food festival now.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42510" y="873760"/>
            <a:ext cx="2854325" cy="28384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014595" y="3846830"/>
            <a:ext cx="2359025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bad,  for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06675" y="4771390"/>
            <a:ext cx="908875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Junk food is bad for (people’s) health.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5825" y="1046480"/>
            <a:ext cx="2800350" cy="28003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622165" y="4024630"/>
            <a:ext cx="3005455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cut … into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72870" y="4949190"/>
            <a:ext cx="1016254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woman/She cut the apple into (small) pieces.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2165" y="1143635"/>
            <a:ext cx="2947670" cy="28809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467225" y="3860800"/>
            <a:ext cx="4396740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4. think,  delicious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89660" y="4921885"/>
            <a:ext cx="1071499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girl/She thinks (that) the cake tastes/is delicious.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3010" y="1031875"/>
            <a:ext cx="2828925" cy="28289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893820" y="3917950"/>
            <a:ext cx="3749675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5. of,  dance,  best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65935" y="4842510"/>
            <a:ext cx="10219055" cy="1501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Of the three boys, Tom dances (the) best./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Tom dances (the) best of the three boys.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1485" y="1127125"/>
            <a:ext cx="2839085" cy="27908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03325" y="1347470"/>
            <a:ext cx="10115550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两片面包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把</a:t>
            </a:r>
            <a:r>
              <a:rPr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……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放一起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随便吃/喝</a:t>
            </a:r>
            <a:r>
              <a:rPr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……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熟能生巧。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85540" y="1347470"/>
            <a:ext cx="7009130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two pieces of bread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put … together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help yourself/yourselves to …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Practice makes perfect.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09650" y="892175"/>
            <a:ext cx="10236835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Boys and girls,  help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to some grapes.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In Turkey,  it’s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(polite) to turn down a cup of tea from the host.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I was only ill once and that came of eating an unripe(未成熟的)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/peə(r)/. 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851852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8351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二、根据语境、音标或所给单词的提示完成句子，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70855" y="1029335"/>
            <a:ext cx="237045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yourselves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21885" y="1825625"/>
            <a:ext cx="200787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impolite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21885" y="4237990"/>
            <a:ext cx="12649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pear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16635" y="1383665"/>
            <a:ext cx="10503535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4. The new navy museum in Qingdao houses more than 4,000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(piece) of cultural relics(文化遗产) and nearly 100 artworks.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5. 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To be a good moviegoer,  you shouldn’t eat or drink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__________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(noisy) at the movie theater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851852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8351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二、根据语境、音标或所给单词的提示完成句子，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83915" y="2252345"/>
            <a:ext cx="157226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pieces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61870" y="4846320"/>
            <a:ext cx="220726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noisily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45185" y="1017270"/>
            <a:ext cx="10281285" cy="419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)1. —Would you mind if I open the window?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It’s hot in the room.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Of course not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Don’t do that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endParaRPr lang="en-US"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You’re welcome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31240" y="145669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58850" y="775970"/>
            <a:ext cx="10174605" cy="5220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)2. —China is over 5,000 years old. It’s one of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countries in the world.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—Yes. It has a much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history than the US.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 the oldest; long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the oldest; longer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the old; longest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4905" y="121539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9590" y="1322070"/>
            <a:ext cx="10934700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)3. Jack is the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football player in our school. He often wins first place.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good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better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best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5645" y="176149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94155" y="1238250"/>
            <a:ext cx="957135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)4. Please don’t put so many books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shelf. It’s not strong enough to hold them.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way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on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over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03070" y="167767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50315" y="1216660"/>
            <a:ext cx="10184765" cy="5220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)5. —If you keep speaking English every day,  you’ll be better at it.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—I agree.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Of course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Never mind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</a:t>
            </a:r>
            <a:endParaRPr lang="en-US"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Practice makes perfect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20495" y="165608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LIDE_MODEL_TYPE" val="cover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2115</Words>
  <Application>WPS 演示</Application>
  <PresentationFormat>宽屏</PresentationFormat>
  <Paragraphs>108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Wingdings</vt:lpstr>
      <vt:lpstr>思源黑体</vt:lpstr>
      <vt:lpstr>黑体</vt:lpstr>
      <vt:lpstr>Times New Roman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11353</cp:lastModifiedBy>
  <cp:revision>272</cp:revision>
  <dcterms:created xsi:type="dcterms:W3CDTF">2019-06-19T02:08:00Z</dcterms:created>
  <dcterms:modified xsi:type="dcterms:W3CDTF">2022-01-19T03:09:35Z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  <property fmtid="{D5CDD505-2E9C-101B-9397-08002B2CF9AE}" pid="3" name="ICV">
    <vt:lpwstr>DA854E076F454A268372EF3349D0905B</vt:lpwstr>
  </property>
</Properties>
</file>