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11" r:id="rId3"/>
    <p:sldId id="439" r:id="rId4"/>
    <p:sldId id="466" r:id="rId5"/>
    <p:sldId id="467" r:id="rId6"/>
    <p:sldId id="427" r:id="rId7"/>
    <p:sldId id="428" r:id="rId8"/>
    <p:sldId id="458" r:id="rId9"/>
    <p:sldId id="459" r:id="rId10"/>
    <p:sldId id="452" r:id="rId11"/>
    <p:sldId id="453" r:id="rId12"/>
    <p:sldId id="462" r:id="rId13"/>
    <p:sldId id="454" r:id="rId14"/>
    <p:sldId id="463" r:id="rId16"/>
    <p:sldId id="469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70580" y="4019550"/>
            <a:ext cx="494601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polite,  eat up,  plate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6265" y="5089525"/>
            <a:ext cx="90424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polite to eat up all the food on the plate.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360" y="1171575"/>
            <a:ext cx="287845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62730" y="3888740"/>
            <a:ext cx="40659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eat,  with， right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6335" y="4813300"/>
            <a:ext cx="733933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is eating/eats (the food) with her right hand.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0" y="1040765"/>
            <a:ext cx="287845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34415" y="984250"/>
            <a:ext cx="10301605" cy="3617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add      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加， 加入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接着说， 又说； 补充说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“They don’t know，” 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added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She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added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some sugar to her coffee.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2255" y="303085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2255" y="240855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56235" y="866140"/>
            <a:ext cx="1147254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order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 &amp; 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命令     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点菜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 &amp; 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订购          D.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秩序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She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ordered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him back.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May I take your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order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now?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Some teachers find it difficult to keep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order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their classes.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175" y="347789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175" y="266446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155" y="430403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44880" y="1350010"/>
            <a:ext cx="10301605" cy="2335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We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ordered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some face coverings online.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You’d better follow all the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orders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if you want to work here.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8090" y="211963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8090" y="152844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6345" y="1224280"/>
            <a:ext cx="1028446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第一次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餐桌礼仪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坐在桌子旁边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以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开始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吃光  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2020" y="1224280"/>
            <a:ext cx="69754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(for) the first time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table manners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sit down at the table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start/begin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eat up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6345" y="1224280"/>
            <a:ext cx="1028446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干杯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举杯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只喝一小口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喝太多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用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吃  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130" y="1224280"/>
            <a:ext cx="71310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drink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raise one’s cup/glass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take only a little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drink too much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eat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3770" y="1595120"/>
            <a:ext cx="1028446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用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做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不需要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指着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一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就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0645" y="1595120"/>
            <a:ext cx="81838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use … to do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there’s no need for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point at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as soon as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0255" y="857885"/>
            <a:ext cx="10551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use of serving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(chopstick) is becoming more and more popular in big cities such as Beijing and Shanghai.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Please walk as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(quiet) as possible because the students are having a test right now.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2560" y="979170"/>
            <a:ext cx="2367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chopsticks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8455" y="3397885"/>
            <a:ext cx="17418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quietly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3615" y="1160145"/>
            <a:ext cx="101307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Sloths(树懒) are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(friend) animals,  but sometimes they can be very dangerous.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 Have you finished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watch) the film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country， My Parents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When I gave a speech in public for the_____(one) time,  I was very nervous. 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2505" y="1282065"/>
            <a:ext cx="2054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friendly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7790" y="2909570"/>
            <a:ext cx="20929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watching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1445" y="4558665"/>
            <a:ext cx="20929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first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175" y="1062355"/>
            <a:ext cx="111963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你想知道对方对西餐礼仪了解多少，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How much do you 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你想提醒爸爸不要酒后驾车，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Remember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150" y="1950085"/>
            <a:ext cx="7128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know about western table manner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0570" y="3441065"/>
            <a:ext cx="714121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not to drive after drinking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30655" y="1479550"/>
            <a:ext cx="915543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你想跟对方确认你是否可以在此处拍照，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Could you please tell 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7350" y="3938905"/>
            <a:ext cx="67437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if/whether I can take photos here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3510" y="4011295"/>
            <a:ext cx="47148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had better,  during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8060" y="5052695"/>
            <a:ext cx="10645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People/They had better not smoke during a/the meal.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0410" y="1153160"/>
            <a:ext cx="2858135" cy="2858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2538</Words>
  <Application>WPS 演示</Application>
  <PresentationFormat>宽屏</PresentationFormat>
  <Paragraphs>136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308</cp:revision>
  <dcterms:created xsi:type="dcterms:W3CDTF">2019-06-19T02:08:00Z</dcterms:created>
  <dcterms:modified xsi:type="dcterms:W3CDTF">2022-01-22T02:27:50Z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