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77" r:id="rId4"/>
    <p:sldId id="478" r:id="rId5"/>
    <p:sldId id="427" r:id="rId6"/>
    <p:sldId id="479" r:id="rId7"/>
    <p:sldId id="428" r:id="rId8"/>
    <p:sldId id="421" r:id="rId9"/>
    <p:sldId id="430" r:id="rId10"/>
    <p:sldId id="431" r:id="rId11"/>
    <p:sldId id="432" r:id="rId12"/>
    <p:sldId id="433" r:id="rId13"/>
    <p:sldId id="456" r:id="rId14"/>
    <p:sldId id="480" r:id="rId15"/>
    <p:sldId id="481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1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5835" y="1221740"/>
            <a:ext cx="1046670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—Can you tell 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Paul likes Chinese food?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—Yes,  and he likes dumplings best.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when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750" y="1661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6790" y="1051560"/>
            <a:ext cx="104336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—I have bought you a nice gift.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can’t wait to see 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Never mind.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Well done!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Really？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845" y="14909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8510" y="1043305"/>
            <a:ext cx="104355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I ask Tom … Is it all right to park here?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 ask Tom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 it 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all right to park here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I want to know … Are they talking to each other again?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want to know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talking to each other again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3884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64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7985" y="2044700"/>
            <a:ext cx="27387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whether/if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66740" y="2044700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2870" y="4483735"/>
            <a:ext cx="24879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whether/if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6195" y="4483735"/>
            <a:ext cx="10610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are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8610" y="887095"/>
            <a:ext cx="113506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She asks … Does Mr. Green work as a village teacher?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She asks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 Mr. Green 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 a village teacher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Can you tell me … Is it necessary to wash hands before meals?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Can you tell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necessary to wash hands before meals?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3884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64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5995" y="1833880"/>
            <a:ext cx="27387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whether/if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5565" y="1833880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work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0455" y="4288790"/>
            <a:ext cx="24879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whether/if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1150" y="4288790"/>
            <a:ext cx="10610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8610" y="887095"/>
            <a:ext cx="1135062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Do you know … Will he arrive here on time?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Do you know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 he 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arrive here on time?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3884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64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1655" y="1784985"/>
            <a:ext cx="27387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whether/if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0410" y="1784985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will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9320" y="1099820"/>
            <a:ext cx="105879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1.世界各地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饮食习惯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在中国南方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在中西部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5845" y="1099820"/>
            <a:ext cx="1013968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around the world    all over the world   across the world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eating habits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in the southern part of China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in the central and western parts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9320" y="1099820"/>
            <a:ext cx="1058799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.离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遥远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捡起； 拿起；接某人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绿葱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2030" y="1099820"/>
            <a:ext cx="746823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be far away from …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pick up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green onions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87566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Could you please speak more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(slow)? I can’t follow you.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Huawei is one of the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(big) smartphone makers in the world.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Can you help me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(pick) up the phone? I’m watering the flowers.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4395" y="995680"/>
            <a:ext cx="15074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slowly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6260" y="2596515"/>
            <a:ext cx="15881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biggest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9840" y="4295140"/>
            <a:ext cx="13068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pick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87566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In the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(center) part of China, people are fond of spicy(辛辣的) food.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Guangdong helped 93 counties(县) in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(south) and southwestern China shake off poverty.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Stand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(quiet),  children,  and try not to talk to your neighbor.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2225" y="1014730"/>
            <a:ext cx="19754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central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40445" y="2596515"/>
            <a:ext cx="24130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southern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1925" y="4276090"/>
            <a:ext cx="16967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quietly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0595" y="1284605"/>
            <a:ext cx="1050353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China was one of the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(early) countries to help Egypt during COVID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19.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My mother is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meal on the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5165" y="1401445"/>
            <a:ext cx="16560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earliest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9415" y="3030855"/>
            <a:ext cx="70758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cooking                                 cooker      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1225" y="1297940"/>
            <a:ext cx="1095629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—How delicious the cake tastes! Can I eat another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—Of course. Help yourself.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pair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kind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 piece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728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2810" y="1287780"/>
            <a:ext cx="1042352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—Do you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 Longping?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—Yes,  he was a great Chinese agronomist(农学家)  known as  “Father of Hybrid Rice”.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know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talk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think about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8865" y="17272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0930" y="1206500"/>
            <a:ext cx="992314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—What’s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mountain in the world?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—Qomolangma. It is 8，848.86 meters high according to the latest report.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high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higher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the highest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985" y="16459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2982</Words>
  <Application>WPS 演示</Application>
  <PresentationFormat>宽屏</PresentationFormat>
  <Paragraphs>138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308</cp:revision>
  <dcterms:created xsi:type="dcterms:W3CDTF">2019-06-19T02:08:00Z</dcterms:created>
  <dcterms:modified xsi:type="dcterms:W3CDTF">2022-01-22T02:24:57Z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