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14" r:id="rId5"/>
    <p:sldId id="427" r:id="rId6"/>
    <p:sldId id="453" r:id="rId7"/>
    <p:sldId id="454" r:id="rId8"/>
    <p:sldId id="455" r:id="rId9"/>
    <p:sldId id="421" r:id="rId10"/>
    <p:sldId id="430" r:id="rId11"/>
    <p:sldId id="431" r:id="rId12"/>
    <p:sldId id="432" r:id="rId13"/>
    <p:sldId id="433" r:id="rId14"/>
    <p:sldId id="434" r:id="rId15"/>
    <p:sldId id="435" r:id="rId16"/>
    <p:sldId id="451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6"/>
        <p:guide pos="39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4700" y="1427480"/>
            <a:ext cx="10709910" cy="3681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—How long does it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usually  you to make dinner?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—About two hours.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take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spend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cost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172910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3770" y="1382395"/>
            <a:ext cx="10285095" cy="297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When I was about to pay the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after the meal,  I found I had no money on me.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menu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sale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bill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685" y="17843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4745" y="1035050"/>
            <a:ext cx="9936480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—A glass of orange juice.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What can I do for you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May I have the menu,  please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What would you like to drink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0800" y="1375410"/>
            <a:ext cx="47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8260" y="1052830"/>
            <a:ext cx="967676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艺术节上， 主持人想祝大家玩得开心， 他会这样说：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_________________________________________!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假如你是服务员， 在顾客们准备离开时， 你会这么对他们说：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Thanks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2725" y="2817495"/>
            <a:ext cx="95129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Enjoy yourselves!/Have a good/wonderful time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0695" y="5349240"/>
            <a:ext cx="62725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for coming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2310" y="1089660"/>
            <a:ext cx="108464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假如你是服务员， 你想为顾客点菜，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妈妈让你去超市买点盐， 你想知道她是否还要别的东西， 可以这样问她：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2340" y="1993265"/>
            <a:ext cx="9166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May I take your order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2340" y="4535805"/>
            <a:ext cx="36423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Anything else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61770" y="1502410"/>
            <a:ext cx="900303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售货员把零钱找给顾客时， 会这样说：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4815" y="2464435"/>
            <a:ext cx="52025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Here is your change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16685" y="1279525"/>
            <a:ext cx="938212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待售， 供出售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祝某人成功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一瓶啤酒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两碗饭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4110" y="1296035"/>
            <a:ext cx="507428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for sale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wish sb. success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a bottle of beer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two bowls of rice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3030" y="1357630"/>
            <a:ext cx="943673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感谢您点菜。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结账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 / _______________ / 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935" y="1357630"/>
            <a:ext cx="863981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Thanks for your order.                      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have the bill               pay the bill  get the bill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7515" y="764540"/>
            <a:ext cx="1131697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A)根据语境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音标或所给单词的提示完成句子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每空一词。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Your table is ready,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(lady) and gentlemen. This way,  please.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The waiters lined up and greeted all the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(guest) warmly as they arrived.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4255" y="2599055"/>
            <a:ext cx="14179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ladies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0130" y="4178935"/>
            <a:ext cx="15240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guests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8610" y="867410"/>
            <a:ext cx="1131697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The French restaurant  launched(推出) a summer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/menu/ last week.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The farmers picked the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/kɔːn/ by hand and fed it to the pigs and the cows.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She found a piece of land for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and bought it with 5,000 she saved for years.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798955"/>
            <a:ext cx="14179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menu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6575" y="2595245"/>
            <a:ext cx="12706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corn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63360" y="4300855"/>
            <a:ext cx="15240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sale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7515" y="764540"/>
            <a:ext cx="1131697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)用括号内所给单词的适当形式填空， 每空不限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词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数。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Thanks for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(post) that letter for me—it saved me a trip.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—How is the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luosifen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—It tastes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(good)  and sells very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(good).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1530" y="1663065"/>
            <a:ext cx="141795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posting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2285" y="4227195"/>
            <a:ext cx="73755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ood                                         well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7515" y="764540"/>
            <a:ext cx="1131697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They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(order) two cases（箱） of Coke and a big cake for the party last night.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Ten year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(late),  the man became a famous doctor.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The class held a food festival __________(raise) money for the poor village.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1540" y="922020"/>
            <a:ext cx="17487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ordered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9445" y="2588260"/>
            <a:ext cx="12319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later                                        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5780" y="4139565"/>
            <a:ext cx="19513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raise                                       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4920" y="1292225"/>
            <a:ext cx="1009904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—Bob,  I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 success in the high jump.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—Thank you.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wish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hope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like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0975" y="17316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3585" y="1094740"/>
            <a:ext cx="1075563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)2.The bread not only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nice but also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delicious. Could I have some more?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look; smells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smells; tastes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tastes; look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640" y="1534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2808</Words>
  <Application>WPS 演示</Application>
  <PresentationFormat>宽屏</PresentationFormat>
  <Paragraphs>139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283</cp:revision>
  <dcterms:created xsi:type="dcterms:W3CDTF">2019-06-19T02:08:00Z</dcterms:created>
  <dcterms:modified xsi:type="dcterms:W3CDTF">2022-01-20T03:50:35Z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