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58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52" r:id="rId13"/>
    <p:sldId id="453" r:id="rId14"/>
    <p:sldId id="454" r:id="rId15"/>
    <p:sldId id="455" r:id="rId16"/>
    <p:sldId id="456" r:id="rId17"/>
    <p:sldId id="41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模块七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三章 第二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4745" y="969010"/>
            <a:ext cx="10217785" cy="4579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—Let me see. It’s 20 dollars.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How much is the bill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May I have the bill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How much does the bill cost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1435" y="12763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83760" y="3664585"/>
            <a:ext cx="425640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begin,  in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7870" y="4589145"/>
            <a:ext cx="884301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evening party will begin in ten minutes.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760" y="825500"/>
            <a:ext cx="2824480" cy="2839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46880" y="3910330"/>
            <a:ext cx="373951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be,  order,  by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1690" y="4771390"/>
            <a:ext cx="82022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is ordering a pizza by phone.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015" y="1109980"/>
            <a:ext cx="2828925" cy="2800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00905" y="3992880"/>
            <a:ext cx="394017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give … to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1955" y="4871085"/>
            <a:ext cx="91897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boy/He gives/gave his seat to the old man.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0905" y="1202055"/>
            <a:ext cx="2790825" cy="2790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15740" y="3648710"/>
            <a:ext cx="425831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like,  have … for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4485" y="4474210"/>
            <a:ext cx="923417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woman/She would like to have an ice cream for dessert.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935" y="838200"/>
            <a:ext cx="2795905" cy="2810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04970" y="3917950"/>
            <a:ext cx="459930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often,  eat,  fork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68780" y="4842510"/>
            <a:ext cx="91992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often eats noodles with a fork.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4540" y="1098550"/>
            <a:ext cx="2819400" cy="2819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225" y="1347470"/>
            <a:ext cx="101155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电话订餐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柠檬茶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30分钟后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特色菜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78860" y="1347470"/>
            <a:ext cx="581977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order a meal by phone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lemon tea              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in thirty minutes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special dishes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4935" y="1330960"/>
            <a:ext cx="1011555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主食， 主菜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就坐； 入座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12030" y="1330960"/>
            <a:ext cx="579247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main course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have/take a seat/sit down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1060" y="1123315"/>
            <a:ext cx="1055243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Best buys this week are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(carrot) and cabbages. They are both on sale.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Rich in vitamin(维生素) C,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/lemon/ juice is good for our health.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French ______ /waɪn/ is famous all over the world.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62675" y="1279525"/>
            <a:ext cx="15957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carrots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65925" y="2894965"/>
            <a:ext cx="16217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lemon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2115" y="4585970"/>
            <a:ext cx="16217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wine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8245" y="888365"/>
            <a:ext cx="1050353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Please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 seat,  everybody. The meeting will begin soon.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Eating too many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(bean) will give you wind(肚子胀气).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2625" y="1012190"/>
            <a:ext cx="21532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have/take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5910" y="2641600"/>
            <a:ext cx="19418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beans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4045" y="1248410"/>
            <a:ext cx="1079500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—How much rice do you want?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—Just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little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a few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 little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0" y="16878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42340" y="1056640"/>
            <a:ext cx="1017460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If you don’t let me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 taxi,  then at least allow(允许) me to lend you something..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look for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pay for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care for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8395" y="14960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3750" y="1090930"/>
            <a:ext cx="1041971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will you send the food here?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—In 20 minutes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How soon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How long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How often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9805" y="1530350"/>
            <a:ext cx="509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4425" y="1254760"/>
            <a:ext cx="975360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Many people in China like to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food online and wait for it to be delivered(配送) to their home.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send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order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cook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3340" y="169418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1962</Words>
  <Application>WPS 演示</Application>
  <PresentationFormat>宽屏</PresentationFormat>
  <Paragraphs>114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295</cp:revision>
  <dcterms:created xsi:type="dcterms:W3CDTF">2019-06-19T02:08:00Z</dcterms:created>
  <dcterms:modified xsi:type="dcterms:W3CDTF">2022-01-20T06:20:34Z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