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1" r:id="rId3"/>
    <p:sldId id="439" r:id="rId4"/>
    <p:sldId id="427" r:id="rId5"/>
    <p:sldId id="466" r:id="rId6"/>
    <p:sldId id="458" r:id="rId7"/>
    <p:sldId id="459" r:id="rId8"/>
    <p:sldId id="452" r:id="rId9"/>
    <p:sldId id="453" r:id="rId10"/>
    <p:sldId id="462" r:id="rId11"/>
    <p:sldId id="454" r:id="rId12"/>
    <p:sldId id="463" r:id="rId14"/>
    <p:sldId id="467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第三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08355" y="1048385"/>
            <a:ext cx="1057529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bill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账单  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钞票     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议案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Here’s a five dollar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bill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—please keep the change.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They got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bill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through Congress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国会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She always pays her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bills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on time.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5870" y="289433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5870" y="168846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870" y="354520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08610" y="904240"/>
            <a:ext cx="115169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change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n.&amp; 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变化，改变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零钱，找头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vi.&amp; 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换乘，转乘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My dad used to carry a lot of small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change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his pocket(口袋).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A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change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job would do you the world of good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I stopped in Moscow only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change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planes.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460" y="427672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" y="26631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520065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08610" y="904240"/>
            <a:ext cx="1151699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course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课程     B.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一道菜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进程，过程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She took an online course in art and design.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main course was beef curry with carrots.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These events changed the course of history.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825" y="267906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" y="18827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25" y="35331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285" y="882650"/>
            <a:ext cx="1094676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切肉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值得努力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值得做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（两者）都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最后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 / 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进展顺利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1855" y="882650"/>
            <a:ext cx="911415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cut the meat Festival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be worth the effort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be worth doing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both … and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the end            at last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go/work well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255" y="857885"/>
            <a:ext cx="106483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On the wedding（婚礼） day,  we put up some red paper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cuts on the wall to show our best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(wish).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Attention,  please! I have some news about the school field trip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(tell) you.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Good habits such as washing hands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(regular) are important.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7400" y="1844675"/>
            <a:ext cx="1821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wishes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7795" y="3486150"/>
            <a:ext cx="21577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tell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855853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848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7400" y="4282440"/>
            <a:ext cx="20764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regularly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255" y="857885"/>
            <a:ext cx="1064831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To get better grades,  Tim listens to the teachers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(careful)  than before in class.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He wrote his name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（neat） on the cover of the book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4095" y="1786255"/>
            <a:ext cx="33813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more carefully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555" y="2589530"/>
            <a:ext cx="17868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neatly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855853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848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1062355"/>
            <a:ext cx="100869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你想知道笔友的近况， 可以在信中这样问：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你想知道对方是否经常用筷子吃面条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9870" y="2059305"/>
            <a:ext cx="59213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are you these days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870" y="4396740"/>
            <a:ext cx="892683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often use chopsticks to eat noodles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94180" y="1287145"/>
            <a:ext cx="898144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去餐馆吃饭时你想看菜单， 可以这样对服务员说：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 ,  please?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0910" y="2966720"/>
            <a:ext cx="48152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May I have the menu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74185" y="4011295"/>
            <a:ext cx="30181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cheap,  than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95" y="5111750"/>
            <a:ext cx="111956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tofu soup is (much) cheaper than the chicken soup.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7860" y="1200785"/>
            <a:ext cx="2824480" cy="281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1080" y="3914140"/>
            <a:ext cx="29305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now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930" y="4955540"/>
            <a:ext cx="11026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washing vegetables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the kitchen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660" y="1072515"/>
            <a:ext cx="2841625" cy="2841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0685" y="3664585"/>
            <a:ext cx="399224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better,  job,  in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9560" y="4589145"/>
            <a:ext cx="10034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Mike did a better job than Jake in the exam.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110" y="836295"/>
            <a:ext cx="2842260" cy="2828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WPS 演示</Application>
  <PresentationFormat>宽屏</PresentationFormat>
  <Paragraphs>118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336</cp:revision>
  <dcterms:created xsi:type="dcterms:W3CDTF">2019-06-19T02:08:00Z</dcterms:created>
  <dcterms:modified xsi:type="dcterms:W3CDTF">2022-01-22T02:17:27Z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