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4" r:id="rId5"/>
    <p:sldId id="453" r:id="rId6"/>
    <p:sldId id="452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1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7"/>
        <p:guide pos="37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2240" y="4401820"/>
            <a:ext cx="99675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第一章 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读写综合训练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445" y="1374775"/>
            <a:ext cx="9730105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●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Don’t decide the purpose(意图) of the other person by your guessing. Try to work out what he or she is feeling, and admit(承认) it if you were wrong.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Don’t forget that it’s never too late to start learning the ways of communicating(沟通). 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175" y="851535"/>
            <a:ext cx="10099040" cy="490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From the passage, we know Johnny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is a school boy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doesn’t like his dad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thinks his dad is too old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wants his dad’s new jacket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230" y="120840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2195" y="1165225"/>
            <a:ext cx="100990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Johnny felt hurt because his dad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hit his pain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had a busy day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liked the jacket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was angry with him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250" y="16046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9375" y="1231265"/>
            <a:ext cx="946785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avoid(避免) an argument, the writer gives us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suggestions.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2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3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4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5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5430" y="167068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882650"/>
            <a:ext cx="11658600" cy="509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According to the passage, if you want to express(表达) your ideas, you’d better begin like this: “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 misunderstood me …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 know how you feel,  but …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They’re different from us …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Things aren’t the same …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280" y="113919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010" y="1113790"/>
            <a:ext cx="10778490" cy="425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best title for the passage can be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Learn to admit your mistakes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错误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bravely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Be patient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耐心的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with the people around you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 argument between a father and a son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Good communication is important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2970" y="13703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三、短文填空。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3145" y="1026160"/>
            <a:ext cx="992759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grandpa loves playing chess(象棋). Every day he plays chess with his friends. Last week, he came to visit us in Canada. But he was very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</a:t>
            </a:r>
            <a:r>
              <a:rPr lang="en-US" sz="3600" b="1" u="sng">
                <a:noFill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sz="3600" b="1">
                <a:latin typeface="Lucida Sans Unicode" panose="020B0602030504020204" charset="0"/>
                <a:ea typeface="Arial Unicode MS" panose="020B0604020202020204" charset="-122"/>
                <a:cs typeface="Lucida Sans Unicode" panose="020B0602030504020204" charset="0"/>
                <a:sym typeface="+mn-ea"/>
              </a:rPr>
              <a:t>ˌ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dɪsə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pɔɪntɪd/ when he found nobody here could play chess with him.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One day, when I came back from school, I found my grandpa was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(sit) quietly in a chair,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doing nothing.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noFill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 b="1">
              <a:noFill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8290" y="2654935"/>
            <a:ext cx="27743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disappointed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5680" y="4382135"/>
            <a:ext cx="15284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sitting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三、短文填空。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060" y="1075055"/>
            <a:ext cx="1057529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knew he was 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ləʊnli/. “Why not teach him to play online chess on my computer?” I thought.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“Grandpa, someone is waiting for you to play chess,” I went to him and said.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“Really?” he said, with his eyes opening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lang="en-US" sz="3600" b="1" u="sng">
                <a:noFill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/wa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ɪ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d/. “Who? And where?”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took him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computer in my room and said, “Right here.”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Then I taught him how to use the </a:t>
            </a:r>
            <a:endParaRPr lang="en-US"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0" y="992505"/>
            <a:ext cx="16776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lonely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9000" y="3284855"/>
            <a:ext cx="12128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wide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1220" y="4430395"/>
            <a:ext cx="9798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三、短文填空。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1065" y="1158240"/>
            <a:ext cx="10290810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Internet and how to play chess online. At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lang="en-US" sz="3600" b="1" u="sng">
                <a:noFill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(one), he was slow. Having tried several times, he became better and began to play chess with people from around the world.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“How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(interest) it is! This is simply fantastic!” he cried excitedly. 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2160" y="1092200"/>
            <a:ext cx="12128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first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3405" y="3345180"/>
            <a:ext cx="25742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interesting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三、短文填空。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5025" y="1158240"/>
            <a:ext cx="10472420" cy="413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Now he is quite good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playing chess online and has made a lot of friends on the Internet at the same time. My grandfather is much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lang="en-US" sz="3600" b="1" u="sng">
                <a:noFill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(happy) than before.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Grandpa will go back home soon. I believe the time when we played online chess together was so great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both of us will never forget.  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07125" y="1092200"/>
            <a:ext cx="7651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7975" y="2221865"/>
            <a:ext cx="17119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happier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1925" y="4509135"/>
            <a:ext cx="1196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0730" y="889635"/>
            <a:ext cx="10470515" cy="5285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4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Kelly can hardly believe that she was so stupid! At lunchtime in a busy sandwich bar, she hung(挂) her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on the back of her chair. Seconds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the bag was gone and her mobile phone, her money, her bank cards and her keys were all gone with it.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lang="en-US" sz="3600" b="1">
                <a:noFill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she was with her friend, Anna.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Using Anna’s</a:t>
            </a:r>
            <a:endParaRPr lang="en-US" altLang="zh-CN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A. coat			B. bag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umbrella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A. later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before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	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after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A. Clearly		B. Suddenly		C. Luckily</a:t>
            </a:r>
            <a:r>
              <a:rPr lang="en-US" altLang="zh-CN" sz="4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4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8670" y="197485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86035" y="197485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7300" y="366776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四、书面表达。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5025" y="1240790"/>
            <a:ext cx="10440035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50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假如你叫Jim, 请根据以下思维导图的提示，用英语写一篇70词左右的小短文介绍自己。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973705"/>
            <a:ext cx="9478645" cy="2137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四、书面表达。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195" y="1751965"/>
            <a:ext cx="10342245" cy="3617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name is Jim. I’m good at English. And I’m always glad to help my classmates with their English. I enjoy watching movies. On weekends, I often go to the movies with my friends. Sometimes, I just watch English movies on the Internet at home.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9420" y="1038225"/>
            <a:ext cx="65551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5500"/>
              </a:lnSpc>
              <a:buNone/>
            </a:pPr>
            <a:r>
              <a:rPr lang="en-US" sz="36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Something about me </a:t>
            </a:r>
            <a:endParaRPr sz="3600" b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四、书面表达。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7440" y="1429385"/>
            <a:ext cx="9877425" cy="2912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Last weekend, I wanted to see the movie </a:t>
            </a:r>
            <a:r>
              <a:rPr sz="36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battle at Lake Changjin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but I wasn’t able to get a ticket. I felt a little disappointed. I hope I can get a ticket to the movie this weekend.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7085" y="1066165"/>
            <a:ext cx="1057021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phone, Kelly was able to call the bank and the phone company(公司)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 thief(小偷) would not be able to use her cards or her phone,  at least!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Back at the office, Kelly began to feel better. Her workmates asked if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could lend her some money. She felt so warm.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But one more difficulty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was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4. A. at once		B. for a while		C. in the end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5. A. we			B. you			C. they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5005" y="157226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9770" y="328930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855" y="1191260"/>
            <a:ext cx="10387965" cy="413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ahead. Kelly’s bike was locked(锁上). Unless she could unlock it, she would not be able to get home that night. She asked Tom,  the Building Manager, if he could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He tried very hard, but he couldn’t cut or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lock.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6. A. help		B. invite		C. appear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7. A. decide		B. break		C. change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3410" y="2826385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340487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4855" y="1032510"/>
            <a:ext cx="1066990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Kelly rang the fire brigade(消防队) and explained the situation. Four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later, a red fire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engine pulled up outside the building. “We always travel like this,” one of the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joked(开玩笑说), as the others took down the cutting equipment(设备) and freed Kelly’s bike.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8. A. weeks		B. days		  C. minutes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9. A. firemen		B. policemen	  C. postmen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0370" y="154051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35475" y="2670810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一、完形填空。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4085" y="1490980"/>
            <a:ext cx="1030795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 she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en-US"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her bike home, Kelly thought,  “For every one thief in London, there are thousands of ordinary kind people!”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10. A. made		B. rode		C. carried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9055" y="1411605"/>
            <a:ext cx="6248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880" y="1256665"/>
            <a:ext cx="10307955" cy="413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Johnny, a 15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year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old student, is checking his dad’s old jacket. He says, “You’re 45, Dad. You’re never going to wear this again. Can I have it?”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Johnny’s father, Keith, has had a bad day at work, and he is feeling old. And Johnny has hit his pain(痛处). Keith raises his voice and says, “What?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 mean I’m too old to wear the jacket again?”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1065" y="1158240"/>
            <a:ext cx="10324465" cy="413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Johnny feels like this came out of nowhere, and now he feels hurt. “But I only asked. Why are you shouting at me?” “But I don’t like being treated as though I’m too old.” Both of them feel a bit upset.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Have you ever had a similar argument(争吵) with the people around you? Here are some tips for you to remember when you’re getting mad. 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52222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302895"/>
            <a:ext cx="2211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二、阅读理解。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455" y="1296035"/>
            <a:ext cx="9977755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●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Accept your feelings and think about the other person’s feelings. That means not always making yourself “right” or “clever” and the other person “wrong” or “stupid”.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4500"/>
              </a:lnSpc>
            </a:pPr>
            <a:r>
              <a:rPr lang="en-US" altLang="zh-CN" sz="36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●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Speak out your ideas by starting with “I …” but not “You …”. </a:t>
            </a:r>
            <a:endParaRPr lang="en-US" altLang="zh-CN" sz="3600" b="1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5922</Words>
  <Application>WPS 演示</Application>
  <PresentationFormat>宽屏</PresentationFormat>
  <Paragraphs>175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Lucida Sans Unicode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320</cp:revision>
  <dcterms:created xsi:type="dcterms:W3CDTF">2019-06-19T02:08:00Z</dcterms:created>
  <dcterms:modified xsi:type="dcterms:W3CDTF">2022-01-11T06:38:50Z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