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1" r:id="rId3"/>
    <p:sldId id="439" r:id="rId4"/>
    <p:sldId id="477" r:id="rId5"/>
    <p:sldId id="427" r:id="rId6"/>
    <p:sldId id="428" r:id="rId7"/>
    <p:sldId id="421" r:id="rId8"/>
    <p:sldId id="430" r:id="rId9"/>
    <p:sldId id="431" r:id="rId10"/>
    <p:sldId id="432" r:id="rId11"/>
    <p:sldId id="433" r:id="rId12"/>
    <p:sldId id="489" r:id="rId13"/>
    <p:sldId id="490" r:id="rId14"/>
    <p:sldId id="491" r:id="rId15"/>
    <p:sldId id="492" r:id="rId16"/>
    <p:sldId id="41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3B44"/>
    <a:srgbClr val="00A0EA"/>
    <a:srgbClr val="FFFFFF"/>
    <a:srgbClr val="00B0F0"/>
    <a:srgbClr val="D36624"/>
    <a:srgbClr val="D36524"/>
    <a:srgbClr val="D9D9D9"/>
    <a:srgbClr val="DCDCDC"/>
    <a:srgbClr val="F0F0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61"/>
        <p:guide pos="391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7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92045" y="4401820"/>
            <a:ext cx="79419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66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课时练习</a:t>
            </a:r>
            <a:r>
              <a:rPr lang="en-US" altLang="zh-CN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 </a:t>
            </a:r>
            <a:endParaRPr lang="en-US" altLang="zh-CN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  <a:p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模块七 第三章 第</a:t>
            </a:r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四节</a:t>
            </a:r>
            <a:endParaRPr lang="zh-CN" altLang="en-US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06120" y="1299210"/>
            <a:ext cx="10582910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)5. —What would you like,  Sir?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—A piece of bread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enough,  thanks.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is   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are   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was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2175" y="173863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06120" y="1299210"/>
            <a:ext cx="10582910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6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—What did you do just now?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—The phone rang and I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picked up  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picked it up   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picked up it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2175" y="173863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06120" y="1299210"/>
            <a:ext cx="10582910" cy="41948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7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—I was wondering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you’d like to come to my party or not?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—Yes,  of course.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if   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why   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whether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2175" y="173863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06120" y="1299210"/>
            <a:ext cx="10582910" cy="41948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8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—Would you mind if I sit beside you?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—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Please take a seat.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Of course not   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My pleasure   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</a:t>
            </a:r>
            <a:endParaRPr lang="en-US"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You’d better not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2175" y="173863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08610" y="602615"/>
            <a:ext cx="11649075" cy="59264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Jim recited the poem much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(clear) than Tim.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Lucy writes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(neat) of all the students.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Life moves much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(slow) in the countryside than in the city.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4. I try to live as _________(health) as I can these days.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5. Simon does_______ (good) in physics than in any other subject.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912495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47675" y="302895"/>
            <a:ext cx="8985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根据括号内所给单词的提示， 完成下列句子， 每空不限词数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31560" y="763270"/>
            <a:ext cx="305054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more clearly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08020" y="1559560"/>
            <a:ext cx="401002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(the) most neatly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22750" y="2355850"/>
            <a:ext cx="279019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more slowly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90620" y="4004310"/>
            <a:ext cx="279019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healthily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08020" y="4917440"/>
            <a:ext cx="160083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better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25805" y="1314450"/>
            <a:ext cx="10828020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健康的饮食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有规律地吃饭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以正确的方式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4. 良好膳食的必要部分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315341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90" y="302895"/>
            <a:ext cx="2957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一、翻译下列词组。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10075" y="1314450"/>
            <a:ext cx="7144385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healthy eating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have meals regularly 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in a  right way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necessary parts of a good diet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86815" y="1297940"/>
            <a:ext cx="9911080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5. </a:t>
            </a:r>
            <a:r>
              <a:rPr sz="3600" b="1">
                <a:ea typeface="宋体" panose="02010600030101010101" pitchFamily="2" charset="-122"/>
                <a:cs typeface="Times New Roman" panose="02020603050405020304" charset="0"/>
              </a:rPr>
              <a:t>据说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_______________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6. 事实上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7. 总之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8. 不仅</a:t>
            </a:r>
            <a:r>
              <a:rPr sz="36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……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而且</a:t>
            </a:r>
            <a:r>
              <a:rPr sz="36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……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315341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90" y="302895"/>
            <a:ext cx="2957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一、翻译下列词组。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08630" y="1297940"/>
            <a:ext cx="8089900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it’s said that …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in fact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in short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 not only … but (also) … 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43610" y="1106805"/>
            <a:ext cx="10370820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He decided to have a look at the house and see if it might be worth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(buy).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The book suggests people with type O blood(血) should eat more meat and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(little) bread.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They found the hotel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(successful) with the help of Baidu Map.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774065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77406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用括号内所给单词的适当形式填空， 每空一词。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47235" y="1981835"/>
            <a:ext cx="185991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buying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07150" y="3681730"/>
            <a:ext cx="149415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few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63895" y="4478020"/>
            <a:ext cx="279019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successfully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48715" y="1301115"/>
            <a:ext cx="10029190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4. It’s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(say) that one of the most dangerous sharks(鲨鱼) is the great white shark.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5. We don’t serve chicken curry in our restaurant often because so many people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(like) it.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60955" y="1437640"/>
            <a:ext cx="131381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said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62445" y="3930015"/>
            <a:ext cx="179006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dislike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774065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77406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用括号内所给单词的适当形式填空， 每空一词。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14045" y="1297940"/>
            <a:ext cx="11009630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)1. Zhang Guimei is a great teacher who is fighting for girls’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in Yunnan.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conclusion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education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information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0100" y="173736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80060" y="1271270"/>
            <a:ext cx="1105217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)2. —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will the cold season come to an end?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—I’m not sure.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How soon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How often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How long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6115" y="171069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12140" y="1206500"/>
            <a:ext cx="11014710" cy="41948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)3.  —What do French people say to each other as they lift up their glasses to drink?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—They say “Santé”. It means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health. 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turning to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drinking to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getting to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8195" y="164592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76910" y="1238250"/>
            <a:ext cx="10963275" cy="41948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)4. —What does it take to be a successful person?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—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,  there is no such thing as a free lunch. Only hard work makes dreams come true.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By the way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In short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What’s more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4875" y="165862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SLIDE_MODEL_TYPE" val="cover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2844</Words>
  <Application>WPS 演示</Application>
  <PresentationFormat>宽屏</PresentationFormat>
  <Paragraphs>130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Wingdings</vt:lpstr>
      <vt:lpstr>思源黑体</vt:lpstr>
      <vt:lpstr>黑体</vt:lpstr>
      <vt:lpstr>Times New Roman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11353</cp:lastModifiedBy>
  <cp:revision>325</cp:revision>
  <dcterms:created xsi:type="dcterms:W3CDTF">2019-06-19T02:08:00Z</dcterms:created>
  <dcterms:modified xsi:type="dcterms:W3CDTF">2022-01-20T07:45:45Z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  <property fmtid="{D5CDD505-2E9C-101B-9397-08002B2CF9AE}" pid="3" name="ICV">
    <vt:lpwstr>DA854E076F454A268372EF3349D0905B</vt:lpwstr>
  </property>
</Properties>
</file>