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51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5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第一章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035" y="1332230"/>
            <a:ext cx="105498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She put on a sweater and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scarf around her neck.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dressed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bought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tied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09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1185" y="838200"/>
            <a:ext cx="112172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对方的外套很漂亮， 你可以这样称赞： 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zh-CN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！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你想告诉妈妈， 你们下周将举行一场班级时装秀</a:t>
            </a:r>
            <a:r>
              <a:rPr lang="zh-CN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可以这样说：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Mum,  we will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7065" y="1753235"/>
            <a:ext cx="44875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nice/beautiful coat</a:t>
            </a:r>
            <a:endParaRPr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4405" y="4300855"/>
            <a:ext cx="76650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have a class fashion show next week</a:t>
            </a:r>
            <a:endParaRPr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8610" y="858520"/>
            <a:ext cx="116014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你想知道对方明天是否有空，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你想建议大家明早八点在校门口集合，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Shall we 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你想告诉同桌你的新鞋是爸爸买的，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555" y="1811020"/>
            <a:ext cx="107543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have time tomorrow?/Are you free tomorrow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4060" y="3462655"/>
            <a:ext cx="10022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meet at the school gate at 8:00 tomorrow morning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075" y="5114290"/>
            <a:ext cx="101701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father/dad bought them/the new shoes for 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285" y="866775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举办一场时装秀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摸起来相当柔软光滑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在校门口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男装区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在三楼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运动装区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9050" y="899160"/>
            <a:ext cx="74231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have a fashion show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feel quite soft and smooth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at the school gate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Men’s Wear Section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on the third floor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Sports Wear Section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2630" y="1072515"/>
            <a:ext cx="108172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/blouse/ shouldn’t look like that after only two washes.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water of the lake is green and looks as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/smuːð/ as glass.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 They danced with brightly colored ______________ (scarf) in their hands.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3455" y="1199515"/>
            <a:ext cx="14471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blouse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5960" y="2879090"/>
            <a:ext cx="1823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smooth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9920" y="4527550"/>
            <a:ext cx="3289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scarfs/scarves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785" y="878205"/>
            <a:ext cx="1007364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arts should be available(可购得的) to more people at prices they can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/afford/.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a word,  my new job is much the same as the old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.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1905" y="1871345"/>
            <a:ext cx="15468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afford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6750" y="3507105"/>
            <a:ext cx="189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6080" y="586105"/>
            <a:ext cx="1141920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Slip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 shoes(一脚蹬) are easier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 take off than lace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ups(系带鞋).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old man has to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glasses for reading.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It was a costume party,  so he _________up as a ghost.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She bathed the children and________them in their best clothes.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Jim isn’t ________ his school uniform today.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三、用wear， put on或dress的适当形式完成下列句子。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4310" y="764540"/>
            <a:ext cx="22288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put 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5040" y="2375535"/>
            <a:ext cx="189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wear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0" y="3171825"/>
            <a:ext cx="17005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dressed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2720" y="3968115"/>
            <a:ext cx="1765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dressed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5425" y="5599430"/>
            <a:ext cx="1837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wear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860" y="1143635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The underwater dance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Pray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amazing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 went viral(在网上快速传播的) online soon.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too;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so; that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such; that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1915" y="158305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243330"/>
            <a:ext cx="1052068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—Could you please tell me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handbag?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ure. On the second floor.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where to buy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when to buy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to buy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6827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2215" y="1311275"/>
            <a:ext cx="97199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This silk shirt is too expensive. Is there any cheaper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ones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one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7506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430" y="1028700"/>
            <a:ext cx="99866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—How about these brown shoes?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don’t think this pair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with my dress.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goes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going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3345" y="14681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2623</Words>
  <Application>WPS 演示</Application>
  <PresentationFormat>宽屏</PresentationFormat>
  <Paragraphs>122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265</cp:revision>
  <dcterms:created xsi:type="dcterms:W3CDTF">2019-06-19T02:08:00Z</dcterms:created>
  <dcterms:modified xsi:type="dcterms:W3CDTF">2022-01-22T02:14:28Z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