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27" r:id="rId5"/>
    <p:sldId id="428" r:id="rId6"/>
    <p:sldId id="421" r:id="rId7"/>
    <p:sldId id="430" r:id="rId8"/>
    <p:sldId id="431" r:id="rId9"/>
    <p:sldId id="432" r:id="rId10"/>
    <p:sldId id="433" r:id="rId11"/>
    <p:sldId id="452" r:id="rId12"/>
    <p:sldId id="453" r:id="rId13"/>
    <p:sldId id="454" r:id="rId14"/>
    <p:sldId id="455" r:id="rId15"/>
    <p:sldId id="456" r:id="rId16"/>
    <p:sldId id="41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5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模块八 第一章 第二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62425" y="3779520"/>
            <a:ext cx="430022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so … that,  afford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6200" y="4538980"/>
            <a:ext cx="988123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handbag is/was so expensive that the woman can’t/couldn’t afford it.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7730" y="969645"/>
            <a:ext cx="2797175" cy="2809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91075" y="3679190"/>
            <a:ext cx="336486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great,  on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6040" y="4533900"/>
            <a:ext cx="84270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dress looks great on her/the girl.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1710" y="880745"/>
            <a:ext cx="2761615" cy="2798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85945" y="3942080"/>
            <a:ext cx="282194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be made of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04845" y="4866640"/>
            <a:ext cx="740092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T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shirt is made of cotton.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5945" y="1132205"/>
            <a:ext cx="2821940" cy="2809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67960" y="3732530"/>
            <a:ext cx="310134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cost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3110" y="4574540"/>
            <a:ext cx="844296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socks cost the boy 5 yuan./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This pair of socks cost him five yuan.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3445" y="947420"/>
            <a:ext cx="2785110" cy="2785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36820" y="3910965"/>
            <a:ext cx="173799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buy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84045" y="4719320"/>
            <a:ext cx="92671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mother bought a windbreaker for her son.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245" y="1100455"/>
            <a:ext cx="2810510" cy="2810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7705" y="1381125"/>
            <a:ext cx="1082357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有两个口袋的棉裤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一件如此酷的风衣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一件皮革夹克衫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环顾四周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62020" y="1381125"/>
            <a:ext cx="779208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cotton pants with two pockets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such a cool windbreaker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a leather jacket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look around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1530" y="974725"/>
            <a:ext cx="1050290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The jeans are made in three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small,  medium and large.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Ding Zhen has a very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/ˈprɪti/,  white horse named Pearl. </a:t>
            </a:r>
            <a:endParaRPr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He was a tall,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/ˈhænsəm/ man who had an air of confidence.</a:t>
            </a:r>
            <a:endParaRPr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77050" y="1092200"/>
            <a:ext cx="133477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sizes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2747010"/>
            <a:ext cx="17043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pretty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45280" y="4382135"/>
            <a:ext cx="217297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handsome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8985" y="1394460"/>
            <a:ext cx="1066863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4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. Eric emptied out all his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(pocket) but could not find his keys. .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5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. The students are busy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(prepare) for the coming art festival.  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71845" y="1511300"/>
            <a:ext cx="19691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pockets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88660" y="3126105"/>
            <a:ext cx="21355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preparing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9910" y="851535"/>
            <a:ext cx="10732770" cy="297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hoes does your daughter wear, Madam?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—Size 5.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How size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What size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How big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910" y="1247775"/>
            <a:ext cx="957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54150" y="990600"/>
            <a:ext cx="989203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Xu Yuanchong was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 great translator (翻译家) that many people look up to him.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so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such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quite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0205" y="143002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6010" y="1272540"/>
            <a:ext cx="1013333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Seeing the traffic light turn red,  the driver stopped his car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near the crosswalk.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at once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at first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at least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0480" y="1731010"/>
            <a:ext cx="724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61390" y="1172210"/>
            <a:ext cx="985012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—How much rent do you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for this apartment?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—3,000 yuan a month.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cost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spend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pay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0620" y="1553210"/>
            <a:ext cx="938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5180" y="1332230"/>
            <a:ext cx="10549890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—They look nice. I like them.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How much are these shoes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B. What do you think of the pants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C. Would you like to buy a pair of shoes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235" y="17716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1910</Words>
  <Application>WPS 演示</Application>
  <PresentationFormat>宽屏</PresentationFormat>
  <Paragraphs>108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283</cp:revision>
  <dcterms:created xsi:type="dcterms:W3CDTF">2019-06-19T02:08:00Z</dcterms:created>
  <dcterms:modified xsi:type="dcterms:W3CDTF">2022-01-20T09:25:12Z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