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11" r:id="rId3"/>
    <p:sldId id="439" r:id="rId4"/>
    <p:sldId id="460" r:id="rId5"/>
    <p:sldId id="427" r:id="rId6"/>
    <p:sldId id="428" r:id="rId7"/>
    <p:sldId id="458" r:id="rId8"/>
    <p:sldId id="476" r:id="rId9"/>
    <p:sldId id="452" r:id="rId10"/>
    <p:sldId id="453" r:id="rId11"/>
    <p:sldId id="462" r:id="rId12"/>
    <p:sldId id="454" r:id="rId13"/>
    <p:sldId id="463" r:id="rId15"/>
    <p:sldId id="477" r:id="rId16"/>
    <p:sldId id="41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9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模块八 第一章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77665" y="3839210"/>
            <a:ext cx="42703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want, choose, for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2610" y="4625975"/>
            <a:ext cx="919924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woman/She wants to choose a dress for the/a birthday party.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6170" y="1020445"/>
            <a:ext cx="2794000" cy="2818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03275" y="1132840"/>
            <a:ext cx="1084707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develop 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vi.&amp; 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发展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vi.&amp; 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冲洗（相片）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养成（习惯）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Did you ever get the pictures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developed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It’s never too late to </a:t>
            </a:r>
            <a:r>
              <a:rPr sz="36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reading habit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) 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China’s high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speed railway </a:t>
            </a:r>
            <a:r>
              <a:rPr sz="36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developed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nothing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1585" y="3742690"/>
            <a:ext cx="6616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1585" y="291338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1585" y="4538980"/>
            <a:ext cx="66167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42340" y="1267460"/>
            <a:ext cx="10307320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pretty   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adj.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漂亮的     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adv.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相当</a:t>
            </a:r>
            <a:endParaRPr sz="3600" b="1"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Wuzhen is a very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pretty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water town in Zhejiang．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The woman seemed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pretty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pleased with the result.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3515" y="335661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3515" y="203771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942340" y="1267460"/>
            <a:ext cx="10307320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pocket        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口袋             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侵吞； 赚得</a:t>
            </a:r>
            <a:endParaRPr sz="3600" b="1"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She put her watch in her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pocket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for safe keeping．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It’s simple—we buy them for 5,  sell them for 8,  and we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pocket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difference.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3515" y="335661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3515" y="203771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1740" y="1075690"/>
            <a:ext cx="973709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开一家服装店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选择合适的衣服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简单的款式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形成鲜明的对比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6140" y="1108710"/>
            <a:ext cx="61074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open a clothing store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choose suitable clothing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simple styles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have big contrasts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1030" y="866140"/>
            <a:ext cx="1102804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.（穿）在某人身上很好看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显得强壮丰满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看起来更苗条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做得好； 进展好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4810" y="899160"/>
            <a:ext cx="732218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look good on sb.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appear strong and full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look slimmer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do well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805" y="940435"/>
            <a:ext cx="1113663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—I’ve just passed my driving test!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—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(congratulation)!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China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(succeed) in sending six astronauts (宇航员) to its space station in 2021.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When he left school,  he went into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(busy) with his brother.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929130"/>
            <a:ext cx="37026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Congratulations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9485" y="2725420"/>
            <a:ext cx="292798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succeeded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86384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2900" y="304165"/>
            <a:ext cx="779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0355" y="4383405"/>
            <a:ext cx="21507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business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8515" y="879475"/>
            <a:ext cx="1045527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Mrs. Green is one of the most regular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(customer) at the fish market.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It was no hardship to walk home on such a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(love) evening.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75700" y="998855"/>
            <a:ext cx="26593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customers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9635" y="2689225"/>
            <a:ext cx="134620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lovely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786384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7795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用括号内所给单词的适当形式填空， 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每空一词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897255"/>
            <a:ext cx="1050163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 得知表姐开了一间服装店， 你可以这样祝她生意兴隆：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 hope 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14270" y="2628900"/>
            <a:ext cx="86874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your business goes/does well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897255"/>
            <a:ext cx="10501630" cy="592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 和朋友碰面前， 你想知道他穿着什么衣服，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顾客来买衣服， 你想知道他要什么码， 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2210" y="2597785"/>
            <a:ext cx="86874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(clothes) are you wearing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2210" y="5013325"/>
            <a:ext cx="752157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What size do you take/wear/want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50335" y="3919220"/>
            <a:ext cx="442785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short,  with,  waist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56815" y="4843780"/>
            <a:ext cx="833183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man/He is short with a broad waist.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6795" y="1118870"/>
            <a:ext cx="2775585" cy="2800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38880" y="3778885"/>
            <a:ext cx="618744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such … that …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,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scarf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0440" y="4546600"/>
            <a:ext cx="1057211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It’s such a soft scarf that the woman wants to buy it./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was such a soft scarf that she bought it. 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8060" y="992505"/>
            <a:ext cx="2761615" cy="2786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演示</Application>
  <PresentationFormat>宽屏</PresentationFormat>
  <Paragraphs>128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11353</cp:lastModifiedBy>
  <cp:revision>308</cp:revision>
  <dcterms:created xsi:type="dcterms:W3CDTF">2019-06-19T02:08:00Z</dcterms:created>
  <dcterms:modified xsi:type="dcterms:W3CDTF">2022-01-22T02:11:37Z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DA854E076F454A268372EF3349D0905B</vt:lpwstr>
  </property>
</Properties>
</file>