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27" r:id="rId5"/>
    <p:sldId id="428" r:id="rId6"/>
    <p:sldId id="421" r:id="rId7"/>
    <p:sldId id="430" r:id="rId8"/>
    <p:sldId id="431" r:id="rId9"/>
    <p:sldId id="432" r:id="rId10"/>
    <p:sldId id="433" r:id="rId11"/>
    <p:sldId id="480" r:id="rId12"/>
    <p:sldId id="481" r:id="rId13"/>
    <p:sldId id="456" r:id="rId14"/>
    <p:sldId id="482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4"/>
        <p:guide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四节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7855" y="1038860"/>
            <a:ext cx="1087691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She spoke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quietly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couldn’t hear her.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There wasn’t much traffic,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 arrive half an hour earlier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He worked hard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everything would be ready in time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1033399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9856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用so,  so … that,  so that和such … that 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7540" y="1162685"/>
            <a:ext cx="4186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                   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9215" y="1958975"/>
            <a:ext cx="20891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so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17695" y="3626485"/>
            <a:ext cx="1638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7855" y="1038860"/>
            <a:ext cx="106432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It’s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heavy a box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old man can’t carry it.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He is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 stubborn（固执的） person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it is hard to change his mind.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1033399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9856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用so,  so … that,  so that和such … that 填空， 每空不限词数。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5025" y="2770505"/>
            <a:ext cx="89858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uch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                            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4200" y="1158875"/>
            <a:ext cx="55803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so                            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670" y="1010285"/>
            <a:ext cx="1196086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雨伞可以保护我们在雨天免于淋雨</a:t>
            </a:r>
            <a:r>
              <a:rPr lang="zh-CN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（protect…from…）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俗话说： 衣如其人。（saying, what）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你知道这些围巾是由什么制成的吗？（be made of）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288290"/>
            <a:ext cx="462407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454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350" y="1941195"/>
            <a:ext cx="11235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Umbrellas can protect us from the rain on rainy days.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10" y="3629025"/>
            <a:ext cx="110648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 the saying goes, “You are what you wear.”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440" y="5306695"/>
            <a:ext cx="110648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know what these scarfs/scarves are made of？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670" y="1010285"/>
            <a:ext cx="1196086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Eden不如David随和。（not so … as …）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运动不只是让我们保持健康。（exercise， do more than）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288290"/>
            <a:ext cx="462407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454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五、根据提示词翻译下列句子。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350" y="1941195"/>
            <a:ext cx="112350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Eden isn’t so/as easy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going as David.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10" y="3629025"/>
            <a:ext cx="1106487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Exercise/Doing exercise does more than just keep us fit/healthy.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882650"/>
            <a:ext cx="10833735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由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制成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保护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免受</a:t>
            </a:r>
            <a:r>
              <a:rPr lang="en-US"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不同材料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制作不同种类的衣服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</a:t>
            </a:r>
            <a:r>
              <a:rPr lang="en-US" sz="3600" b="1">
                <a:ea typeface="宋体" panose="02010600030101010101" pitchFamily="2" charset="-122"/>
                <a:cs typeface="Times New Roman" panose="02020603050405020304" charset="0"/>
              </a:rPr>
              <a:t>保暖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穿着制服 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9085" y="882650"/>
            <a:ext cx="941768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be made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protect … from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different materials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	        make different kinds of clothes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keep warm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wear/in uniforms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6480" y="882650"/>
            <a:ext cx="1009904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They were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(discuss) the 100th birthday of the CPC(共产党).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You should be able to guess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(mean) of the word from the context(语境)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There’s a famous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(say) that goes,  “Practice makes perfect.”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4275" y="1045210"/>
            <a:ext cx="3191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discussing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7940" y="2635250"/>
            <a:ext cx="2517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meaning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6850" y="4270375"/>
            <a:ext cx="16389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saying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882650"/>
            <a:ext cx="1033780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 I showed that I didn’t like this type of clothes by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(keep) quiet.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China successfully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(send) Shenzhou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  manned spaceship into space in 2021.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735" y="1857375"/>
            <a:ext cx="22707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keep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5080" y="2653665"/>
            <a:ext cx="15728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sent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77811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7778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每空一词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7735" y="1545590"/>
            <a:ext cx="1053147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 —Your scarf looks so nice. Is it made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silk?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—Yes,  and it’s made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Hangzhou.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of; by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from; in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of; in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790" y="1985010"/>
            <a:ext cx="32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7430" y="901700"/>
            <a:ext cx="104235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—Who is the girl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hanfu?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—She is Li Ziqi. And she made it by herself.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2" fontAlgn="auto">
              <a:lnSpc>
                <a:spcPts val="6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wears              B. in                 C. on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1455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870" y="764540"/>
            <a:ext cx="101498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Players must wear padding(防护垫)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them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injury. 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keep; away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protect; from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help; with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2128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0280" y="764540"/>
            <a:ext cx="10252075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—I won first place in the five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kilometer race.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!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Wish you success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Good luck to you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Congratulations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1709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54710" y="869950"/>
            <a:ext cx="10500360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)5.The exercises are so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that almost anyone can do them.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simple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suitable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	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smooth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785" y="12598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演示</Application>
  <PresentationFormat>宽屏</PresentationFormat>
  <Paragraphs>129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402</cp:revision>
  <dcterms:created xsi:type="dcterms:W3CDTF">2019-06-19T02:08:00Z</dcterms:created>
  <dcterms:modified xsi:type="dcterms:W3CDTF">2022-01-22T02:09:53Z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