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1" r:id="rId3"/>
    <p:sldId id="439" r:id="rId4"/>
    <p:sldId id="458" r:id="rId5"/>
    <p:sldId id="427" r:id="rId6"/>
    <p:sldId id="428" r:id="rId7"/>
    <p:sldId id="421" r:id="rId8"/>
    <p:sldId id="430" r:id="rId9"/>
    <p:sldId id="431" r:id="rId10"/>
    <p:sldId id="432" r:id="rId11"/>
    <p:sldId id="433" r:id="rId12"/>
    <p:sldId id="452" r:id="rId13"/>
    <p:sldId id="453" r:id="rId14"/>
    <p:sldId id="454" r:id="rId15"/>
    <p:sldId id="455" r:id="rId16"/>
    <p:sldId id="456" r:id="rId17"/>
    <p:sldId id="41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B44"/>
    <a:srgbClr val="00A0EA"/>
    <a:srgbClr val="FFFFFF"/>
    <a:srgbClr val="00B0F0"/>
    <a:srgbClr val="D36624"/>
    <a:srgbClr val="D36524"/>
    <a:srgbClr val="D9D9D9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73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3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4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5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6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7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8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92045" y="4401820"/>
            <a:ext cx="79419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课时练习</a:t>
            </a:r>
            <a:r>
              <a:rPr lang="en-US" altLang="zh-CN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 </a:t>
            </a:r>
            <a:endParaRPr lang="en-US" altLang="zh-CN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  <a:p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模块八 第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二章 第二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节</a:t>
            </a:r>
            <a:endParaRPr lang="zh-CN" altLang="en-US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42010" y="1002030"/>
            <a:ext cx="10768965" cy="419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)5. —It’s right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we wash our hands before meals.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—Yes,  I think so.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endParaRPr lang="en-US"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that                 B. whether               C. how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6805" y="144145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943985" y="3745230"/>
            <a:ext cx="5387340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impolite,  talk,  when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47495" y="4470400"/>
            <a:ext cx="9302115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It’s impolite of the boy/him to talk when (he is) eating.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0915" y="935355"/>
            <a:ext cx="2834640" cy="28098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686935" y="3813810"/>
            <a:ext cx="3529330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take off,  after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15210" y="4556760"/>
            <a:ext cx="8522970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boy/He took off his cap after he arrived/got home.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8070" y="994410"/>
            <a:ext cx="2831465" cy="28194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481195" y="4011930"/>
            <a:ext cx="381571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exercise,  now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24100" y="4936490"/>
            <a:ext cx="875347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They are exercising/doing exercise now.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6300" y="1193165"/>
            <a:ext cx="2818765" cy="28187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189730" y="3742055"/>
            <a:ext cx="412305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 necessary,  keep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62050" y="4455160"/>
            <a:ext cx="10304145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It’s necessary to keep quiet in the library./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It’s necessary that people keep quiet in the library.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2630" y="931545"/>
            <a:ext cx="2822575" cy="28105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7845" y="3933825"/>
            <a:ext cx="421830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5. hurt,  yesterday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28850" y="4742815"/>
            <a:ext cx="851344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girl/She hurt her left knee yesterday.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0745" y="1123950"/>
            <a:ext cx="2809875" cy="28098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51915" y="1347470"/>
            <a:ext cx="9718675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</a:t>
            </a:r>
            <a:r>
              <a:rPr sz="3600" b="1">
                <a:ea typeface="宋体" panose="02010600030101010101" pitchFamily="2" charset="-122"/>
                <a:cs typeface="Times New Roman" panose="02020603050405020304" charset="0"/>
              </a:rPr>
              <a:t>穿职业套装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脱下； 起飞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</a:t>
            </a:r>
            <a:r>
              <a:rPr sz="3600" b="1">
                <a:ea typeface="宋体" panose="02010600030101010101" pitchFamily="2" charset="-122"/>
                <a:cs typeface="Times New Roman" panose="02020603050405020304" charset="0"/>
              </a:rPr>
              <a:t>进入某人的家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在每个场合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50435" y="1365250"/>
            <a:ext cx="5840095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wear a business suit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take off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enter one’s home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on every occasion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98625" y="1479550"/>
            <a:ext cx="8544560" cy="17583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5. 正确着装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6. </a:t>
            </a:r>
            <a:r>
              <a:rPr sz="3600" b="1">
                <a:ea typeface="宋体" panose="02010600030101010101" pitchFamily="2" charset="-122"/>
                <a:cs typeface="Times New Roman" panose="02020603050405020304" charset="0"/>
              </a:rPr>
              <a:t>换鞋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33750" y="1512570"/>
            <a:ext cx="4783455" cy="17583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dress correctly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change one’s shoes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92480" y="1189355"/>
            <a:ext cx="10470515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The girl was on hands and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(knee) looking for a key.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—Could you tell me how to 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_(correct) wear a mask(口罩),  Dr. Li?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—Make sure it covers your nose,  mouth and chin. 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851852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8351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二、根据语境、音标或所给单词的提示完成句子，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50355" y="1344930"/>
            <a:ext cx="147320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knees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32930" y="2921000"/>
            <a:ext cx="208343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correctly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31520" y="1152525"/>
            <a:ext cx="10804525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Her dress was too fancy for such a formal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/əˈkeɪʒn/.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You should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off your hats during the    flag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raising ceremony(升旗仪式).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5. Visitors should show their Health QR codes(健康码) before __________ (enter) the building. 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851852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8351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二、根据语境、音标或所给单词的提示完成句子，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58960" y="1279525"/>
            <a:ext cx="239966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occasion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84625" y="2900045"/>
            <a:ext cx="149733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take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17115" y="5448935"/>
            <a:ext cx="21412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entering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07720" y="1413510"/>
            <a:ext cx="10850880" cy="419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)1. —I can’t find my coat! Did you see it anywhere?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—I saw you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it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and sling(扔) it into the back seat.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take; off              B. put; on               C. get; off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90930" y="1833245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32485" y="1036320"/>
            <a:ext cx="10174605" cy="5220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)2. Anna has no idea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on her first day at work.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what to wear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</a:t>
            </a:r>
            <a:endParaRPr lang="en-US"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B. what she wears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</a:t>
            </a:r>
            <a:endParaRPr lang="en-US"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C. what should she wear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7910" y="147574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38580" y="975360"/>
            <a:ext cx="9596120" cy="3681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7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)3. In Zhang Guimei’s opinion,  it is very important for village girls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a good education.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get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to get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getting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24635" y="128270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09650" y="977265"/>
            <a:ext cx="9571355" cy="5220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)4. —Excuse me,  where is Seat 3A?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—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I’m sorry to hear that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</a:t>
            </a:r>
            <a:endParaRPr lang="en-US"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OK,  please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</a:t>
            </a:r>
            <a:endParaRPr lang="en-US"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This way,  please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8570" y="143637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LIDE_MODEL_TYPE" val="cover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2126</Words>
  <Application>WPS 演示</Application>
  <PresentationFormat>宽屏</PresentationFormat>
  <Paragraphs>118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Wingdings</vt:lpstr>
      <vt:lpstr>思源黑体</vt:lpstr>
      <vt:lpstr>黑体</vt:lpstr>
      <vt:lpstr>Times New Roman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11353</cp:lastModifiedBy>
  <cp:revision>295</cp:revision>
  <dcterms:created xsi:type="dcterms:W3CDTF">2019-06-19T02:08:00Z</dcterms:created>
  <dcterms:modified xsi:type="dcterms:W3CDTF">2022-01-22T02:04:49Z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  <property fmtid="{D5CDD505-2E9C-101B-9397-08002B2CF9AE}" pid="3" name="ICV">
    <vt:lpwstr>DA854E076F454A268372EF3349D0905B</vt:lpwstr>
  </property>
</Properties>
</file>