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1" r:id="rId3"/>
    <p:sldId id="439" r:id="rId4"/>
    <p:sldId id="466" r:id="rId5"/>
    <p:sldId id="427" r:id="rId6"/>
    <p:sldId id="428" r:id="rId7"/>
    <p:sldId id="458" r:id="rId8"/>
    <p:sldId id="452" r:id="rId9"/>
    <p:sldId id="453" r:id="rId10"/>
    <p:sldId id="462" r:id="rId11"/>
    <p:sldId id="454" r:id="rId12"/>
    <p:sldId id="463" r:id="rId14"/>
    <p:sldId id="478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87705" y="967740"/>
            <a:ext cx="11211560" cy="3617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text            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正文， 文本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(用手机给某人)发短信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Text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me as soon as you get your exam results.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Read the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text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carefully and then answer the questions.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035" y="30822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5545" y="239204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03885" y="816610"/>
            <a:ext cx="1127442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patient          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病人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有耐心的</a:t>
            </a:r>
            <a:endParaRPr lang="en-US"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You need to find a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patient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teacher.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We hope this book will act as a bridge between doctors and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patients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195" y="344487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26314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03885" y="816610"/>
            <a:ext cx="112744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reason          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原因； 理由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推理； 推断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We’d like to know the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reason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why she didn’t accept the job.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She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reasoned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that she must have left her bag on the train.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195" y="426402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26314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8410" y="1423670"/>
            <a:ext cx="1028446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保护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免受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穿着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从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获得帮助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 疾病的传播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175" y="1423670"/>
            <a:ext cx="79438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protect … from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dress in/be in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get help from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the spread of diseases 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4190" y="1234440"/>
            <a:ext cx="1078103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在（某人的）日常生活中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休闲服； 便服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在某人看来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由于不同的原因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165" y="1234440"/>
            <a:ext cx="813181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in (one’s) daily life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casual clothes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one’s opinion/view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for/because of different reasons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9785" y="841375"/>
            <a:ext cx="10551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menu changes regularly and there are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(day) specials（特色菜） to choose from.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Mobile cabin hospitals(方舱医院) play a huge role in treating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(patient).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People would benefit(受益)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(great) from a pollution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free vehicle.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8355" y="1001395"/>
            <a:ext cx="1473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daily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0535" y="3483610"/>
            <a:ext cx="19665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patients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6395" y="4279900"/>
            <a:ext cx="17868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greatly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0125" y="1226185"/>
            <a:ext cx="100914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girl sang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(beautiful) at the party last night. 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big fire quickly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spread) to another building.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02785" y="1376680"/>
            <a:ext cx="24638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beautifully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1655" y="3030855"/>
            <a:ext cx="15646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spread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9445" y="1177925"/>
            <a:ext cx="109969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你想知道飞机何时起飞， 可以这样问机场工作人员：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Could you please tell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你想了解制服的作用是什么， 可以这样问对方：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你想了解朋友购物的频率， 可以这样问他：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 tell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5465" y="2112645"/>
            <a:ext cx="55854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when the plane will take off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585" y="3665220"/>
            <a:ext cx="103403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are the functions of uniforms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3350" y="5346065"/>
            <a:ext cx="82327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often you go shopping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04030" y="3895725"/>
            <a:ext cx="370014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get,  in trouble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5555" y="4687570"/>
            <a:ext cx="1001204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People can get help from the police when (they are) in trouble.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1076325"/>
            <a:ext cx="281940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60800" y="3404870"/>
            <a:ext cx="411099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protect,  disease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715" y="4329430"/>
            <a:ext cx="11537315" cy="2207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Protective suits protect doctors against diseases./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doctors wear protective suits to protect themselves from the disease.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748665"/>
            <a:ext cx="2844165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91305" y="3432175"/>
            <a:ext cx="45542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important,  obey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7965" y="4356735"/>
            <a:ext cx="1026795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important that people obey the traffic rules./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important (for people) to obey the traffic rules.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4380" y="764540"/>
            <a:ext cx="282892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2366</Words>
  <Application>WPS 演示</Application>
  <PresentationFormat>宽屏</PresentationFormat>
  <Paragraphs>117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333</cp:revision>
  <dcterms:created xsi:type="dcterms:W3CDTF">2019-06-19T02:08:00Z</dcterms:created>
  <dcterms:modified xsi:type="dcterms:W3CDTF">2022-01-22T02:12:16Z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