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14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9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0585" y="1332230"/>
            <a:ext cx="104501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Elephants have good memories(记忆力). They can walk for a long time and never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get angry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get excited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get lost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640" y="177165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21080" y="1052830"/>
            <a:ext cx="1019175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你爸爸对你要求很严格，你可以这样告诉同桌：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Emily看起来忧心忡忡，你想知道原因，可以这样问她：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Emily,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0155" y="1990725"/>
            <a:ext cx="640016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My father is very strict with 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7775" y="4482465"/>
            <a:ext cx="53594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why do you look worried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3970" y="858520"/>
            <a:ext cx="978281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得知同学的妈妈生病了，你会这样表示遗憾：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你的手表坏了，可以这样告诉妈妈：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Mom, something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你想告诉对方你是新来的，可以这样说：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0980" y="1824355"/>
            <a:ext cx="52133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I’m sorry to hear that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7590" y="3470910"/>
            <a:ext cx="483679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 wrong with my watch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0980" y="5097780"/>
            <a:ext cx="29267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I’m new here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9775" y="1163955"/>
            <a:ext cx="110267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在某方面表现很差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对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严格要求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和某人谈一谈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谢谢你做了某事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为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担忧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3990" y="1163320"/>
            <a:ext cx="731901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do badly in/be weak in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be strict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talk with sb./have a talk with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thank you/thanks for doing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worry about …/be worried about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5310" y="1076960"/>
            <a:ext cx="857313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看起来很疲惫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感到孤单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8. 别紧张，放松点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9. 做得更好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10. 下次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7060" y="1110615"/>
            <a:ext cx="355790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look tired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feel lonely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take it easy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do better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 time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9140" y="923925"/>
            <a:ext cx="1071880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boy was too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/ʃaɪ/ to ask anyone for help.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China’s college entrance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/ɪɡ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zæm/, better known as the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gaokao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saw a record 10.78 million candidates(应试者) signing up in 2021.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Thank you for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(bring) me the news. It made my day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!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1395" y="1056005"/>
            <a:ext cx="9169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5060" y="1885315"/>
            <a:ext cx="15259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exam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4170045" y="4354830"/>
            <a:ext cx="20916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bringing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9625" y="1356995"/>
            <a:ext cx="105537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Today WeChat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(seem) to be the best way of communication for many people.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Sarah is unhappy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her father won’t let her go to the party tonight.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7880" y="1489710"/>
            <a:ext cx="14751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seems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9840" y="3146425"/>
            <a:ext cx="188277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because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3780" y="763905"/>
            <a:ext cx="10099040" cy="5220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—Why are you laughing, Daniel?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—There is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in the newspaper. Come and see.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funny something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something funny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anything funny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835" y="120332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43585" y="1094740"/>
            <a:ext cx="10804525" cy="4194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—Don’t go out at night, Jack. I’ll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—Don’t worry, Mom. I’m not a child any more. 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worry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worried about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endParaRPr lang="en-US"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be worried about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9640" y="15341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4565" y="879475"/>
            <a:ext cx="10202545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—Do you like our new English teacher, Mr. Green?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—Yes. He is very friendly, though(虽然) he is sometimes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us.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strict with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surprised at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afraid of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3640" y="121983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2550" y="901065"/>
            <a:ext cx="9986645" cy="490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—I couldn’t sleep well because I have a test(测试) today.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I’m sure you’ll pass it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That’s too bad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Take it easy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I’m sorry to hear that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1465" y="13030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2553</Words>
  <Application>WPS 演示</Application>
  <PresentationFormat>宽屏</PresentationFormat>
  <Paragraphs>120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263</cp:revision>
  <dcterms:created xsi:type="dcterms:W3CDTF">2019-06-19T02:08:00Z</dcterms:created>
  <dcterms:modified xsi:type="dcterms:W3CDTF">2022-01-12T08:19:23Z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