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70" r:id="rId7"/>
    <p:sldId id="421" r:id="rId8"/>
    <p:sldId id="430" r:id="rId9"/>
    <p:sldId id="431" r:id="rId10"/>
    <p:sldId id="432" r:id="rId11"/>
    <p:sldId id="433" r:id="rId12"/>
    <p:sldId id="456" r:id="rId13"/>
    <p:sldId id="461" r:id="rId14"/>
    <p:sldId id="4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0"/>
        <p:guide pos="377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2925" y="635635"/>
            <a:ext cx="10656570" cy="5862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—Could you tell me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for a formal dinner party?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—You can’t go wrong with a business suit.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what to do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B. what to bring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C. what to wear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735" y="1064895"/>
            <a:ext cx="684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5315" y="1088390"/>
            <a:ext cx="1096137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What will the cities of the future look like?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want to know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Where did he take these wonderful photos?            Can you tell me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四、将下列句子改为宾语从句。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2380" y="2110105"/>
            <a:ext cx="898461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the cities of the future                               will look like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0790" y="4551045"/>
            <a:ext cx="85280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where he took these wonderful photos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6540" y="986155"/>
            <a:ext cx="1167955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Who should give the final report?                                        We can’t decide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Which gate do we have to go to?                                                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Could you tell me____________________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___?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When is she flying to Shanghai?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wanted to know_________________________________．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1410" y="1787525"/>
            <a:ext cx="809942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who should/to give the final report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7955" y="3615055"/>
            <a:ext cx="61696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which gate we have to go to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四、将下列句子改为宾语从句。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1590" y="5282565"/>
            <a:ext cx="72612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when she was flying to Shanghai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1340" y="764540"/>
            <a:ext cx="852868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在特殊的日子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实际上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与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一样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除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之外； 也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一件衣服  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非常相似      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4480" y="763270"/>
            <a:ext cx="661479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on special days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in fact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be the same as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as well as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a piece of clothing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quite similar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9650" y="908685"/>
            <a:ext cx="1062482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Museum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(attend) should make sure that visitors follow museum rules.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boy is so young that he still needs help with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(dress).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 People in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(north) part of China enjoy central heating in winter.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2805" y="1045210"/>
            <a:ext cx="31915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attendants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1415" y="3510915"/>
            <a:ext cx="2517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dressing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1805" y="4307205"/>
            <a:ext cx="23025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northern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4660" y="882650"/>
            <a:ext cx="1144778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Qinghai has 100,000 km</a:t>
            </a:r>
            <a:r>
              <a:rPr sz="3600" b="1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of land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(suit) for the building of wind power farms.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He held onto the back of the chair to stop himself from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(fall).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—Shall we go boating this afternoon?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—Well,  it all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(depend) on the weather conditions.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9670" y="1038860"/>
            <a:ext cx="22707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suitable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945" y="3538220"/>
            <a:ext cx="1671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falling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63875" y="5179060"/>
            <a:ext cx="21501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depends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1060" y="1348740"/>
            <a:ext cx="9796145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7. She has strong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(opinion) on how people should dress for work.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1185" y="1517015"/>
            <a:ext cx="24568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opinions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0260" y="1116330"/>
            <a:ext cx="1027811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 —Is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possible that we will live on Mars one day?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—Yes,  I think so.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this                B. that              C. it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685" y="1555750"/>
            <a:ext cx="325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1870" y="1221740"/>
            <a:ext cx="104235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They are a couple(夫妻) in the real world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the movie.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as well             B. as well as         C. as good as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925" y="16611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8870" y="764540"/>
            <a:ext cx="995489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The film </a:t>
            </a:r>
            <a:r>
              <a:rPr sz="3600" b="1" i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Cliff Walkers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tells the story of four agents(特工)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special task in Harbin.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carrying off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B. carrying on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C. carrying out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2128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8855" y="1353820"/>
            <a:ext cx="102520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You can set up a template(模板) on your computer if you need to write a lot of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letters.  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successful         B. similar            C. different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770" y="17932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2703</Words>
  <Application>WPS 演示</Application>
  <PresentationFormat>宽屏</PresentationFormat>
  <Paragraphs>116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350</cp:revision>
  <dcterms:created xsi:type="dcterms:W3CDTF">2019-06-19T02:08:00Z</dcterms:created>
  <dcterms:modified xsi:type="dcterms:W3CDTF">2022-01-22T02:03:30Z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