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34" r:id="rId12"/>
    <p:sldId id="435" r:id="rId13"/>
    <p:sldId id="4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9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8340" y="854710"/>
            <a:ext cx="1093279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你想转告爸爸， 妈妈说她会先去一趟超市，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Mom said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你想邀请同桌和你一起设计校服，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Would you like _________________________________?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3430" y="2585720"/>
            <a:ext cx="79165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she would go to the supermarket first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6195" y="4317365"/>
            <a:ext cx="77749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design the school uniforms with 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9245" y="875030"/>
            <a:ext cx="117665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你想知道班会什么时候开始， 可以这样问同桌：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Do you know ___________________________________?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你想知道对方对电影 《革命者》 的看法，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How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Pioneer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？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你想看一会儿电视， 可以这样征求父母的同意: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 for a while?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1805" y="1654175"/>
            <a:ext cx="906399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when the class meeting will start/begin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3095" y="3451225"/>
            <a:ext cx="54000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like the movie/film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790" y="5171440"/>
            <a:ext cx="54000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Can I watch TV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69975" y="1025525"/>
            <a:ext cx="965390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观看一场时装秀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展示时装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读海报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设计校服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谈论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和某人一起去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0335" y="1025525"/>
            <a:ext cx="729170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watch a fashion show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model the clothes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read the poster                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design school uniforms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talk about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go with sb.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0700" y="857885"/>
            <a:ext cx="113087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ea typeface="宋体" panose="02010600030101010101" pitchFamily="2" charset="-122"/>
              </a:rPr>
              <a:t>The coat is too small. Can you show me </a:t>
            </a:r>
            <a:r>
              <a:rPr lang="en-US" sz="3600" b="1">
                <a:ea typeface="宋体" panose="02010600030101010101" pitchFamily="2" charset="-122"/>
              </a:rPr>
              <a:t>_______ </a:t>
            </a:r>
            <a:r>
              <a:rPr sz="3600" b="1">
                <a:ea typeface="宋体" panose="02010600030101010101" pitchFamily="2" charset="-122"/>
              </a:rPr>
              <a:t>/əˈnʌðə(r)/ one.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I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(watch) the popular TV series Awakening Age last night.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There is a fire exit(通道)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each floor of the building.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4235" y="1009015"/>
            <a:ext cx="20751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another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1366520" y="2706370"/>
            <a:ext cx="22364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watched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6337935" y="4297045"/>
            <a:ext cx="2009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275" y="1323975"/>
            <a:ext cx="100076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Mao Xianglin is a role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/ˈmɒdl/ in China’s poverty alleviation(脱贫) fight.  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CIIE(进博会) aims to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/ɪnˈvaɪt/ and welcome countries around the world to the Chinese market.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7735" y="1499870"/>
            <a:ext cx="15671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model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3187065"/>
            <a:ext cx="15341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3780" y="1292225"/>
            <a:ext cx="10236200" cy="2656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—What does the notice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over there 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5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—No on can enter the area without the official permission(允许).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5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speak             B. tell             C. say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41668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4220" y="896620"/>
            <a:ext cx="10858500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—There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 art show this weekend. Would you like to go with me?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—Sure,  I’d love to.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will have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is going to have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is going to be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1259205"/>
            <a:ext cx="74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9465" y="1011555"/>
            <a:ext cx="10549255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When he saw his mother still had a white rose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her hand,  Ralph asked for it.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down             B. in               C. by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8540" y="135191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3290" y="1396365"/>
            <a:ext cx="10605135" cy="490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—Are we almost there?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—No. We need to drive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hours.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another four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B. four other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C. more four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05" y="17983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8980" y="818515"/>
            <a:ext cx="1101852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—You phoned Joe just now? What did he say?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—Yes. He said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he is waiting for a bus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B. he will arrive in half an hour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C.  he would be here at eight o’clock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865" y="1236345"/>
            <a:ext cx="68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WPS 演示</Application>
  <PresentationFormat>宽屏</PresentationFormat>
  <Paragraphs>111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341</cp:revision>
  <dcterms:created xsi:type="dcterms:W3CDTF">2019-06-19T02:08:00Z</dcterms:created>
  <dcterms:modified xsi:type="dcterms:W3CDTF">2022-01-21T08:45:24Z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