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52" r:id="rId12"/>
    <p:sldId id="453" r:id="rId13"/>
    <p:sldId id="454" r:id="rId14"/>
    <p:sldId id="455" r:id="rId15"/>
    <p:sldId id="456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70705" y="3745230"/>
            <a:ext cx="505904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want,  another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375" y="4669790"/>
            <a:ext cx="9711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man/He wants/wanted another cup of coffee.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1106805"/>
            <a:ext cx="2904490" cy="2868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0190" y="3778250"/>
            <a:ext cx="43300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minority,  costume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3060" y="4702810"/>
            <a:ext cx="846010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 is in a minority costume./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She wears a minority costume.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165" y="1054100"/>
            <a:ext cx="2947670" cy="2929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780" y="3745230"/>
            <a:ext cx="46151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there be,  tomorrow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6105" y="4669790"/>
            <a:ext cx="92214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will be a soccer match tomorrow./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is going to be a football game tomorrow.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2965" y="899795"/>
            <a:ext cx="2845435" cy="284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08905" y="3742055"/>
            <a:ext cx="15995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85" y="4666615"/>
            <a:ext cx="119138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 says he will go (mountain) climbing this weekend./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said he would climb a mountain this weekend.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605" y="1047115"/>
            <a:ext cx="2834640" cy="2834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00675" y="3933825"/>
            <a:ext cx="28543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now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6780" y="4742815"/>
            <a:ext cx="89033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washing (her) clothes now.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040" y="1178560"/>
            <a:ext cx="2916555" cy="2880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2025" y="957580"/>
            <a:ext cx="971867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的中心</a:t>
            </a:r>
            <a:r>
              <a:rPr lang="en-US" sz="3600" b="1"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一条传统连衣裙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领域</a:t>
            </a:r>
            <a:r>
              <a:rPr lang="en-US" sz="3600" b="1"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高级时装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少数民族服装  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对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了解很多  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3625" y="957580"/>
            <a:ext cx="636587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the center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a traditional dress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in the world/field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high fashion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minority costumes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know a lot about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3900" y="882650"/>
            <a:ext cx="106654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Mashed Taros (or yuni) is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(tradition) dessert in Fuzhou.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There are 55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(minority) in our country.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On the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/ˈkætwɔːk/ the models walked around in the latest summer clothing.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56070" y="1008380"/>
            <a:ext cx="23158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traditional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7765" y="2613660"/>
            <a:ext cx="23755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minorities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5130" y="3509010"/>
            <a:ext cx="2560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catwalk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152525"/>
            <a:ext cx="106286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Many people enjoy the spiciness(辛辣) of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/kəˈriːən/ food.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poster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will be an art show next month.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3895" y="1308735"/>
            <a:ext cx="19227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Korean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6945" y="2913380"/>
            <a:ext cx="15170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says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4710" y="763270"/>
            <a:ext cx="1012952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—Can you look after my dog for me while I’m away?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With pleasure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Not at all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Oh,  you are right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415" y="1229360"/>
            <a:ext cx="88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8380" y="1387475"/>
            <a:ext cx="1017460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Look! Here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!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the bus come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B. come the bus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comes the bus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8268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9320" y="975360"/>
            <a:ext cx="10356850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</a:t>
            </a:r>
            <a:r>
              <a:rPr sz="3600" b="1" dirty="0" smtClean="0">
                <a:ea typeface="宋体" panose="02010600030101010101" pitchFamily="2" charset="-122"/>
                <a:sym typeface="+mn-ea"/>
              </a:rPr>
              <a:t>T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bronze horse head（马首铜像） is now on show. Do you know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Yuanmingyuan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—On December 1st,  2020.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A. when will it return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B. when did it return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C. when it returned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2995" y="1282700"/>
            <a:ext cx="74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3015" y="1386840"/>
            <a:ext cx="9571355" cy="2912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do you like the costume party?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—It’s wonderful.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 What              B. How               C. Where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1930" y="18262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If you aren’t quite sure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decision,  you should go and ask somebody else.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about          B. to              C. with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宽屏</PresentationFormat>
  <Paragraphs>116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356</cp:revision>
  <dcterms:created xsi:type="dcterms:W3CDTF">2019-06-19T02:08:00Z</dcterms:created>
  <dcterms:modified xsi:type="dcterms:W3CDTF">2022-01-21T09:06:04Z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