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1" r:id="rId3"/>
    <p:sldId id="439" r:id="rId4"/>
    <p:sldId id="477" r:id="rId5"/>
    <p:sldId id="427" r:id="rId6"/>
    <p:sldId id="428" r:id="rId7"/>
    <p:sldId id="458" r:id="rId8"/>
    <p:sldId id="459" r:id="rId9"/>
    <p:sldId id="452" r:id="rId10"/>
    <p:sldId id="453" r:id="rId11"/>
    <p:sldId id="462" r:id="rId12"/>
    <p:sldId id="454" r:id="rId13"/>
    <p:sldId id="463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31360" y="3721100"/>
            <a:ext cx="39649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be made of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8915" y="4481830"/>
            <a:ext cx="76244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trousers/pants are made of cotton.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995" y="964565"/>
            <a:ext cx="2723515" cy="2756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87705" y="967740"/>
            <a:ext cx="1121156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free          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自由的           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空闲的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C.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免费的           D.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释放； 使自由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Students these days have very little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free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time．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You are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free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come and go as you like.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There is no such thing as a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free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lunch. 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Art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frees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imagination(想象力). 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035" y="308229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5545" y="239204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035" y="37617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9035" y="435673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5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5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3885" y="816610"/>
            <a:ext cx="1127442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express      A.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表达， 表示                  B.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快递邮寄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C.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特快的， 高速的       D. </a:t>
            </a:r>
            <a:r>
              <a:rPr sz="35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快运服务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The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express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train makes very few stops. 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Words cannot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express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what I feel about you.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 Amy </a:t>
            </a:r>
            <a:r>
              <a:rPr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expressed</a:t>
            </a:r>
            <a:r>
              <a:rPr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book yesterday. </a:t>
            </a:r>
            <a:endParaRPr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 (4) Please send the letter by </a:t>
            </a:r>
            <a:r>
              <a:rPr lang="en-US" sz="35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express</a:t>
            </a:r>
            <a:r>
              <a:rPr lang="en-US" sz="35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lang="en-US" sz="35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195" y="344487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195" y="263144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42710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175" y="491299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7390" y="948690"/>
            <a:ext cx="10284460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代表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得名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变得为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所知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从那时起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从那时起  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6. 与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  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8740" y="948690"/>
            <a:ext cx="77069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stand for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get one’s name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become known to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from then 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not only … but also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be different from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7390" y="948690"/>
            <a:ext cx="10284460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把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设计成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要么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 要么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两个都； 既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</a:rPr>
              <a:t>又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个人风格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11. 中国的传统文化  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12. 与</a:t>
            </a:r>
            <a:r>
              <a:rPr sz="3600" b="1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全世界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7465" y="948690"/>
            <a:ext cx="71437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design … as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either … or …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both … and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personal style        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China’s traditional culture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be different from …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9785" y="841375"/>
            <a:ext cx="1055179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19th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(Asia) Games will take place (举行) in Hangzhou in 2022.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 The boy always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(express) his feelings in his paintings.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Bill’s mother is ill. Either Bill or his sister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(need) to look after her.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0095" y="996950"/>
            <a:ext cx="19862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Asian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65345" y="2600960"/>
            <a:ext cx="22193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expresses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86595" y="4293870"/>
            <a:ext cx="1539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needs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0290" y="1108710"/>
            <a:ext cx="100914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In the Song Dynasty,  papercutting was used as the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(decorate) for gifts. 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Shenzhen passed its first local law(法规) to protect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(person) data(数据) in 2021.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73018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05000" y="2040255"/>
            <a:ext cx="23856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decoration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5265" y="3737610"/>
            <a:ext cx="20707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personal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304165"/>
            <a:ext cx="7233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9445" y="1177925"/>
            <a:ext cx="109969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你想知道对方对时装秀的看法，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What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你想和对方拍张照， 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Can I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__________________?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0" y="2132330"/>
            <a:ext cx="72548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do you think of the fashion show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3712845"/>
            <a:ext cx="82327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take a photo with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8045" y="1479550"/>
            <a:ext cx="1036193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妈妈问你弟弟什么时候回来， 你可以在电话里这样对弟弟说：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Mom asked __________________________________.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1525" y="3147060"/>
            <a:ext cx="96666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when you would go/come back (home)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13810" y="3599180"/>
            <a:ext cx="528383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not only … but also …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5115" y="4523740"/>
            <a:ext cx="95611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Jack can not only dance but also play the piano.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0425" y="748665"/>
            <a:ext cx="2851785" cy="2835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85285" y="3937000"/>
            <a:ext cx="41243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stand,  happiness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775" y="4683760"/>
            <a:ext cx="82029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Chinese knot stands for happiness.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9595" y="748665"/>
            <a:ext cx="3190240" cy="3171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演示</Application>
  <PresentationFormat>宽屏</PresentationFormat>
  <Paragraphs>129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394</cp:revision>
  <dcterms:created xsi:type="dcterms:W3CDTF">2019-06-19T02:08:00Z</dcterms:created>
  <dcterms:modified xsi:type="dcterms:W3CDTF">2022-01-22T02:13:11Z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