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39" r:id="rId4"/>
    <p:sldId id="427" r:id="rId5"/>
    <p:sldId id="428" r:id="rId6"/>
    <p:sldId id="470" r:id="rId7"/>
    <p:sldId id="480" r:id="rId8"/>
    <p:sldId id="421" r:id="rId9"/>
    <p:sldId id="430" r:id="rId10"/>
    <p:sldId id="431" r:id="rId11"/>
    <p:sldId id="432" r:id="rId12"/>
    <p:sldId id="433" r:id="rId13"/>
    <p:sldId id="456" r:id="rId14"/>
    <p:sldId id="461" r:id="rId15"/>
    <p:sldId id="41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2045" y="4401820"/>
            <a:ext cx="7941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模块八 第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三章 第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四节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69645" y="1170940"/>
            <a:ext cx="1025207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)4. I know nothing about the man who saved me,  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that he is a shop owner.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except               B. or               C. and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6185" y="1619885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45820" y="1103630"/>
            <a:ext cx="10500360" cy="3938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75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)5.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,  people always paid the bills in cash (现金). But now more and more people pay with mobile phones.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5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At present        B. In the future          C. In the past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92835" y="147447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7985" y="1010285"/>
            <a:ext cx="11804015" cy="5926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Li Hua said … He will go for a picnic this Sunday.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2. Do you know …? When does the train leave?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3. What do you think of the pants? The woman asked me. 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78562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7776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四、将下列句子合并成含有宾语从句的复合句。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8500" y="1941195"/>
            <a:ext cx="100863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Li Hua said he would go for a picnic this Sunday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8500" y="3531235"/>
            <a:ext cx="884047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Do you know when the train leaves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?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8500" y="5258435"/>
            <a:ext cx="983551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woman asked me what I thought of the pants.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5" grpId="0"/>
      <p:bldP spid="5" grpId="1"/>
      <p:bldP spid="3" grpId="0"/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12445" y="927735"/>
            <a:ext cx="1167955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Mr. Black told us … The moon goes around the earth.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I want to know … Is his sister a model?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6280" y="1805305"/>
            <a:ext cx="1025525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Mr. Black told us the moon goes around the earth.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5645" y="4231640"/>
            <a:ext cx="1128141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 want to know if/whether his sister is a model.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矩形: 圆角 16"/>
          <p:cNvSpPr/>
          <p:nvPr/>
        </p:nvSpPr>
        <p:spPr>
          <a:xfrm>
            <a:off x="308610" y="302895"/>
            <a:ext cx="78562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87985" y="288290"/>
            <a:ext cx="7776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将下列句子合并成含有宾语从句的复合句。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0100" y="882650"/>
            <a:ext cx="10833735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曾经； 一度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在过去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一间服装厂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日本传统服装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08150" y="882650"/>
            <a:ext cx="883412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at one time         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in the past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		     a clothing factory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		        Japanese traditional clothing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46480" y="882650"/>
            <a:ext cx="1025461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Today in Japan,  kites are often flown as part of a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(celebrate).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At lunchtime,  there’s a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(choose) between the buffet(自助餐) and the set menu.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Mary told me she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(watch) a shadow puppet performance(皮影戏) last night.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7694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7980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每空不限词数。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38605" y="1864360"/>
            <a:ext cx="287972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celebration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21095" y="2660650"/>
            <a:ext cx="25171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choice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79060" y="4309745"/>
            <a:ext cx="199009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watched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29285" y="882650"/>
            <a:ext cx="1033780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China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(be) working hard on poverty alleviation(脱贫) and it succeeded.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Either Alipay or WeChat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(help) provide travelers with a health code(健康码).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6. Kate said that she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(live) with her parents in England at that time.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60040" y="1038225"/>
            <a:ext cx="147066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was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18885" y="2618740"/>
            <a:ext cx="202120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helps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71410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839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不限词数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93920" y="4331335"/>
            <a:ext cx="364617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was living/lived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65480" y="860425"/>
            <a:ext cx="1086993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7. I want to know when Qi Baishi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(finish) the famous painting Lotus in Fall.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8. The weather report said there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(be) sunny intervals(间隔) and showers tomorrow.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9. The cook added some milk and __________ (mix) all the ingredients together in a bowl. 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73620" y="1026160"/>
            <a:ext cx="20472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finished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93915" y="2681605"/>
            <a:ext cx="287591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would be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87031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269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不限词数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21295" y="4349750"/>
            <a:ext cx="24282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mixed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61035" y="1309370"/>
            <a:ext cx="10869930" cy="17583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10.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—I don’t know if he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(come) tomorrow.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—He will come if it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(not rain).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12790" y="1437640"/>
            <a:ext cx="2593340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will come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doesn’t rain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4165"/>
            <a:ext cx="88512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83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不限词数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4055" y="764540"/>
            <a:ext cx="10278110" cy="5220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)1.  —What did Lucy ask just now?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—She asked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  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A. if there will be a meeting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if we are having a meeting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	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when the meeting would begin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0425" y="1185545"/>
            <a:ext cx="4425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27430" y="901700"/>
            <a:ext cx="10423525" cy="3938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)2. —When are you leaving for Xiamen?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this Friday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this Sunday.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2"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Either; or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2"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Both; and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2"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Not only; but also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8570" y="114554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18870" y="1212850"/>
            <a:ext cx="995489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)3.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,  March was the first month in the Roman(罗马的) calendar.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At any time       B. At one time          C. At times 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95095" y="1622425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MODEL_TYPE" val="cover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2903</Words>
  <Application>WPS 演示</Application>
  <PresentationFormat>宽屏</PresentationFormat>
  <Paragraphs>126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11353</cp:lastModifiedBy>
  <cp:revision>402</cp:revision>
  <dcterms:created xsi:type="dcterms:W3CDTF">2019-06-19T02:08:00Z</dcterms:created>
  <dcterms:modified xsi:type="dcterms:W3CDTF">2022-01-22T00:53:58Z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  <property fmtid="{D5CDD505-2E9C-101B-9397-08002B2CF9AE}" pid="3" name="ICV">
    <vt:lpwstr>DA854E076F454A268372EF3349D0905B</vt:lpwstr>
  </property>
</Properties>
</file>