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411" r:id="rId3"/>
    <p:sldId id="439" r:id="rId4"/>
    <p:sldId id="492" r:id="rId5"/>
    <p:sldId id="570" r:id="rId6"/>
    <p:sldId id="571" r:id="rId7"/>
    <p:sldId id="461" r:id="rId8"/>
    <p:sldId id="462" r:id="rId9"/>
    <p:sldId id="463" r:id="rId10"/>
    <p:sldId id="532" r:id="rId11"/>
    <p:sldId id="533" r:id="rId12"/>
    <p:sldId id="534" r:id="rId13"/>
    <p:sldId id="535" r:id="rId14"/>
    <p:sldId id="465" r:id="rId15"/>
    <p:sldId id="614" r:id="rId17"/>
    <p:sldId id="421" r:id="rId18"/>
    <p:sldId id="430" r:id="rId19"/>
    <p:sldId id="431" r:id="rId20"/>
    <p:sldId id="432" r:id="rId21"/>
    <p:sldId id="433" r:id="rId22"/>
    <p:sldId id="467" r:id="rId23"/>
    <p:sldId id="468" r:id="rId24"/>
    <p:sldId id="469" r:id="rId25"/>
    <p:sldId id="470" r:id="rId26"/>
    <p:sldId id="471" r:id="rId27"/>
    <p:sldId id="452" r:id="rId28"/>
    <p:sldId id="453" r:id="rId29"/>
    <p:sldId id="454" r:id="rId30"/>
    <p:sldId id="455" r:id="rId31"/>
    <p:sldId id="456" r:id="rId32"/>
    <p:sldId id="483" r:id="rId33"/>
    <p:sldId id="539" r:id="rId34"/>
    <p:sldId id="540" r:id="rId35"/>
    <p:sldId id="546" r:id="rId36"/>
    <p:sldId id="547" r:id="rId37"/>
    <p:sldId id="549" r:id="rId38"/>
    <p:sldId id="410" r:id="rId3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83B44"/>
    <a:srgbClr val="00A0EA"/>
    <a:srgbClr val="FFFFFF"/>
    <a:srgbClr val="00B0F0"/>
    <a:srgbClr val="D36624"/>
    <a:srgbClr val="D36524"/>
    <a:srgbClr val="D9D9D9"/>
    <a:srgbClr val="DCDCDC"/>
    <a:srgbClr val="F0F0F0"/>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99" d="100"/>
          <a:sy n="99" d="100"/>
        </p:scale>
        <p:origin x="84" y="582"/>
      </p:cViewPr>
      <p:guideLst>
        <p:guide orient="horz" pos="2301"/>
        <p:guide pos="3770"/>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2" Type="http://schemas.openxmlformats.org/officeDocument/2006/relationships/tableStyles" Target="tableStyles.xml"/><Relationship Id="rId41" Type="http://schemas.openxmlformats.org/officeDocument/2006/relationships/viewProps" Target="viewProps.xml"/><Relationship Id="rId40" Type="http://schemas.openxmlformats.org/officeDocument/2006/relationships/presProps" Target="presProps.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notesMaster" Target="notesMasters/notesMaster1.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1198800" y="914400"/>
            <a:ext cx="9799200" cy="2570400"/>
          </a:xfrm>
        </p:spPr>
        <p:txBody>
          <a:bodyPr lIns="90000" tIns="46800" rIns="90000" bIns="46800" anchor="b" anchorCtr="0">
            <a:normAutofit/>
          </a:bodyPr>
          <a:lstStyle>
            <a:lvl1pPr algn="ctr">
              <a:defRPr sz="6000" b="1" i="0" spc="300" baseline="0">
                <a:solidFill>
                  <a:schemeClr val="tx1">
                    <a:lumMod val="85000"/>
                    <a:lumOff val="15000"/>
                  </a:schemeClr>
                </a:solidFill>
                <a:effectLst/>
              </a:defRPr>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1198800" y="3560400"/>
            <a:ext cx="9799200" cy="1472400"/>
          </a:xfrm>
        </p:spPr>
        <p:txBody>
          <a:bodyPr lIns="90000" tIns="46800" rIns="90000" bIns="46800">
            <a:normAutofit/>
          </a:bodyPr>
          <a:lstStyle>
            <a:lvl1pPr marL="0" indent="0" algn="ctr" eaLnBrk="1" fontAlgn="auto" latinLnBrk="0" hangingPunct="1">
              <a:lnSpc>
                <a:spcPct val="110000"/>
              </a:lnSpc>
              <a:buNone/>
              <a:defRPr sz="2400" u="none" strike="noStrike" kern="1200" cap="none" spc="200" normalizeH="0" baseline="0">
                <a:solidFill>
                  <a:schemeClr val="tx1">
                    <a:lumMod val="65000"/>
                    <a:lumOff val="35000"/>
                  </a:schemeClr>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lvl1pPr marL="228600" indent="-228600" eaLnBrk="1" fontAlgn="auto" latinLnBrk="0" hangingPunct="1">
              <a:lnSpc>
                <a:spcPct val="130000"/>
              </a:lnSpc>
              <a:buFont typeface="Arial" panose="020B0604020202020204" pitchFamily="34" charset="0"/>
              <a:buChar char="●"/>
              <a:defRPr u="none" strike="noStrike" kern="1200" cap="none" spc="150" normalizeH="0" baseline="0">
                <a:solidFill>
                  <a:schemeClr val="tx1">
                    <a:lumMod val="65000"/>
                    <a:lumOff val="35000"/>
                  </a:schemeClr>
                </a:solidFill>
                <a:uFillTx/>
              </a:defRPr>
            </a:lvl1pPr>
            <a:lvl2pPr marL="685800" indent="-228600" defTabSz="914400" eaLnBrk="1" fontAlgn="auto" latinLnBrk="0" hangingPunct="1">
              <a:lnSpc>
                <a:spcPct val="120000"/>
              </a:lnSpc>
              <a:buFont typeface="Arial" panose="020B0604020202020204" pitchFamily="34" charset="0"/>
              <a:buChar char="●"/>
              <a:tabLst>
                <a:tab pos="1609725" algn="l"/>
                <a:tab pos="1609725" algn="l"/>
                <a:tab pos="1609725" algn="l"/>
                <a:tab pos="1609725" algn="l"/>
              </a:tabLst>
              <a:defRPr u="none" strike="noStrike" kern="1200" cap="none" spc="150" normalizeH="0" baseline="0">
                <a:solidFill>
                  <a:schemeClr val="tx1">
                    <a:lumMod val="65000"/>
                    <a:lumOff val="35000"/>
                  </a:schemeClr>
                </a:solidFill>
                <a:uFillTx/>
              </a:defRPr>
            </a:lvl2pPr>
            <a:lvl3pPr marL="1143000" indent="-228600" eaLnBrk="1" fontAlgn="auto" latinLnBrk="0" hangingPunct="1">
              <a:lnSpc>
                <a:spcPct val="120000"/>
              </a:lnSpc>
              <a:buFont typeface="Arial" panose="020B0604020202020204" pitchFamily="34" charset="0"/>
              <a:buChar char="●"/>
              <a:defRPr u="none" strike="noStrike" kern="1200" cap="none" spc="150" normalizeH="0" baseline="0">
                <a:solidFill>
                  <a:schemeClr val="tx1">
                    <a:lumMod val="65000"/>
                    <a:lumOff val="35000"/>
                  </a:schemeClr>
                </a:solidFill>
                <a:uFillTx/>
              </a:defRPr>
            </a:lvl3pPr>
            <a:lvl4pPr marL="1600200" indent="-228600" eaLnBrk="1" fontAlgn="auto" latinLnBrk="0" hangingPunct="1">
              <a:lnSpc>
                <a:spcPct val="120000"/>
              </a:lnSpc>
              <a:buFont typeface="Wingdings" panose="05000000000000000000" charset="0"/>
              <a:buChar char=""/>
              <a:defRPr u="none" strike="noStrike" kern="1200" cap="none" spc="150" normalizeH="0" baseline="0">
                <a:solidFill>
                  <a:schemeClr val="tx1">
                    <a:lumMod val="65000"/>
                    <a:lumOff val="35000"/>
                  </a:schemeClr>
                </a:solidFill>
                <a:uFillTx/>
              </a:defRPr>
            </a:lvl4pPr>
            <a:lvl5pPr marL="2057400" indent="-228600" eaLnBrk="1" fontAlgn="auto" latinLnBrk="0" hangingPunct="1">
              <a:lnSpc>
                <a:spcPct val="120000"/>
              </a:lnSpc>
              <a:buFont typeface="Arial" panose="020B0604020202020204" pitchFamily="34" charset="0"/>
              <a:buChar char="•"/>
              <a:defRPr u="none" strike="noStrike" kern="1200" cap="none" spc="150" normalizeH="0" baseline="0">
                <a:solidFill>
                  <a:schemeClr val="tx1">
                    <a:lumMod val="65000"/>
                    <a:lumOff val="35000"/>
                  </a:schemeClr>
                </a:solidFill>
                <a:uFillTx/>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marL="0" marR="0" algn="ctr" defTabSz="914400" rtl="0" eaLnBrk="1" fontAlgn="auto" latinLnBrk="0" hangingPunct="1">
              <a:lnSpc>
                <a:spcPct val="100000"/>
              </a:lnSpc>
              <a:buNone/>
              <a:defRPr kumimoji="0" lang="zh-CN" altLang="en-US" sz="6000" b="1" i="0" u="none" strike="noStrike" kern="1200" cap="none" spc="300" normalizeH="0" baseline="0" noProof="1" dirty="0">
                <a:solidFill>
                  <a:schemeClr val="tx1">
                    <a:lumMod val="85000"/>
                    <a:lumOff val="15000"/>
                  </a:schemeClr>
                </a:solidFill>
                <a:effectLst/>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单击此处编辑标题</a:t>
            </a:r>
            <a:endParaRPr>
              <a:sym typeface="+mn-ea"/>
            </a:endParaRPr>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marL="0" indent="0" algn="ctr">
              <a:lnSpc>
                <a:spcPct val="110000"/>
              </a:lnSpc>
              <a:buNone/>
              <a:defRPr sz="2400" spc="200" baseline="0">
                <a:solidFill>
                  <a:schemeClr val="tx1">
                    <a:lumMod val="65000"/>
                    <a:lumOff val="35000"/>
                  </a:schemeClr>
                </a:solidFill>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8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b="1" i="0" u="none" strike="noStrike" kern="1200" cap="none" spc="300" normalizeH="0" baseline="0">
                <a:solidFill>
                  <a:schemeClr val="tx1">
                    <a:lumMod val="85000"/>
                    <a:lumOff val="15000"/>
                  </a:schemeClr>
                </a:solidFill>
                <a:effectLst/>
                <a:uFillTx/>
              </a:defRPr>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eaLnBrk="1" fontAlgn="auto" latinLnBrk="0" hangingPunct="1">
              <a:lnSpc>
                <a:spcPct val="130000"/>
              </a:lnSpc>
              <a:buNone/>
              <a:defRPr kumimoji="0" lang="zh-CN" altLang="en-US" sz="1800" b="0" i="0" u="none" strike="noStrike" kern="1200" cap="none" spc="150" normalizeH="0" baseline="0" noProof="1">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lvl1pPr marL="228600" indent="-228600" eaLnBrk="1" fontAlgn="auto" latinLnBrk="0" hangingPunct="1">
              <a:lnSpc>
                <a:spcPct val="130000"/>
              </a:lnSpc>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1pPr>
            <a:lvl2pPr marL="685800" indent="-228600" defTabSz="914400" eaLnBrk="1" fontAlgn="auto" latinLnBrk="0" hangingPunct="1">
              <a:lnSpc>
                <a:spcPct val="120000"/>
              </a:lnSpc>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2pPr>
            <a:lvl3pPr marL="1143000" indent="-228600" eaLnBrk="1" fontAlgn="auto" latinLnBrk="0" hangingPunct="1">
              <a:lnSpc>
                <a:spcPct val="120000"/>
              </a:lnSpc>
              <a:buFont typeface="Arial" panose="020B0604020202020204" pitchFamily="34" charset="0"/>
              <a:buChar char="●"/>
              <a:defRPr sz="16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3pPr>
            <a:lvl4pPr marL="1600200" indent="-228600" eaLnBrk="1" fontAlgn="auto" latinLnBrk="0" hangingPunct="1">
              <a:lnSpc>
                <a:spcPct val="120000"/>
              </a:lnSpc>
              <a:buFont typeface="Wingdings" panose="05000000000000000000" charset="0"/>
              <a:buChar char=""/>
              <a:defRPr sz="14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4pPr>
            <a:lvl5pPr eaLnBrk="1" fontAlgn="auto" latinLnBrk="0" hangingPunct="1">
              <a:lnSpc>
                <a:spcPct val="120000"/>
              </a:lnSpc>
              <a:defRPr sz="1400" u="none" strike="noStrike" kern="1200" cap="none" spc="150" normalizeH="0">
                <a:solidFill>
                  <a:schemeClr val="tx1">
                    <a:lumMod val="65000"/>
                    <a:lumOff val="3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solidFill>
                  <a:schemeClr val="tx1">
                    <a:lumMod val="75000"/>
                    <a:lumOff val="25000"/>
                  </a:schemeClr>
                </a:solidFill>
                <a:uFillTx/>
                <a:latin typeface="Arial" panose="020B0604020202020204" pitchFamily="34" charset="0"/>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1" i="0" u="none" strike="noStrike" kern="1200" cap="none" spc="200" normalizeH="0" baseline="0" noProof="1" dirty="0">
                <a:solidFill>
                  <a:schemeClr val="tx1">
                    <a:lumMod val="75000"/>
                    <a:lumOff val="2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330" y="1555115"/>
            <a:ext cx="5233035" cy="4608195"/>
          </a:xfrm>
        </p:spPr>
        <p:txBody>
          <a:bodyPr vert="horz" lIns="90000" tIns="46800" rIns="90000" bIns="4680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marL="0" marR="0" lvl="0" indent="0" algn="l" defTabSz="914400" rtl="0" eaLnBrk="1" fontAlgn="auto" latinLnBrk="0" hangingPunct="1">
              <a:lnSpc>
                <a:spcPct val="130000"/>
              </a:lnSpc>
              <a:spcBef>
                <a:spcPts val="0"/>
              </a:spcBef>
              <a:spcAft>
                <a:spcPts val="600"/>
              </a:spcAft>
              <a:buFont typeface="Arial" panose="020B0604020202020204" pitchFamily="34" charset="0"/>
              <a:buNone/>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457200" indent="0" defTabSz="914400" eaLnBrk="1" fontAlgn="auto" latinLnBrk="0" hangingPunct="1">
              <a:buNone/>
              <a:tabLst>
                <a:tab pos="1609725" algn="l"/>
                <a:tab pos="1609725" algn="l"/>
                <a:tab pos="1609725" algn="l"/>
                <a:tab pos="1609725" algn="l"/>
                <a:tab pos="1609725" algn="l"/>
                <a:tab pos="1609725" algn="l"/>
                <a:tab pos="1609725" algn="l"/>
                <a:tab pos="1609725" algn="l"/>
              </a:tabLst>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2pPr>
            <a:lvl3pPr eaLnBrk="1" fontAlgn="auto" latinLnBrk="0" hangingPunct="1">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3pPr>
            <a:lvl4pPr eaLnBrk="1" fontAlgn="auto" latinLnBrk="0" hangingPunct="1">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4pPr>
            <a:lvl5pPr eaLnBrk="1" fontAlgn="auto" latinLnBrk="0" hangingPunct="1">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5pPr>
          </a:lstStyle>
          <a:p>
            <a:pPr lvl="0"/>
            <a:r>
              <a:rPr dirty="0">
                <a:sym typeface="+mn-ea"/>
              </a:rPr>
              <a:t>单击此处编辑母版文本样式</a:t>
            </a:r>
            <a:endParaRPr dirty="0">
              <a:sym typeface="+mn-ea"/>
            </a:endParaRPr>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lvl1pPr>
              <a:defRPr baseline="0"/>
            </a:lvl1pPr>
          </a:lstStyle>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marL="0" marR="0" lvl="0" algn="l" defTabSz="914400" rtl="0" eaLnBrk="1" fontAlgn="auto" latinLnBrk="0" hangingPunct="1">
              <a:lnSpc>
                <a:spcPct val="100000"/>
              </a:lnSpc>
              <a:spcAft>
                <a:spcPts val="0"/>
              </a:spcAft>
              <a:buNone/>
              <a:defRPr kumimoji="0" lang="zh-CN" altLang="en-US" sz="28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单击此处编辑标题</a:t>
            </a:r>
            <a:endParaRPr dirty="0">
              <a:sym typeface="+mn-ea"/>
            </a:endParaRPr>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eaLnBrk="1" fontAlgn="auto" latinLnBrk="0" hangingPunct="1">
              <a:lnSpc>
                <a:spcPct val="130000"/>
              </a:lnSpc>
              <a:spcAft>
                <a:spcPts val="1000"/>
              </a:spcAft>
              <a:buFont typeface="Arial" panose="020B0604020202020204" pitchFamily="34" charset="0"/>
              <a:buChar char="●"/>
              <a:defRPr u="none" strike="noStrike" kern="1200" cap="none" spc="150" normalizeH="0" baseline="0">
                <a:solidFill>
                  <a:schemeClr val="tx1">
                    <a:lumMod val="65000"/>
                    <a:lumOff val="35000"/>
                  </a:schemeClr>
                </a:solidFill>
                <a:uFillTx/>
              </a:defRPr>
            </a:lvl1pPr>
            <a:lvl2pPr marL="685800" indent="-228600" defTabSz="914400" eaLnBrk="1" fontAlgn="auto" latinLnBrk="0" hangingPunct="1">
              <a:lnSpc>
                <a:spcPct val="120000"/>
              </a:lnSpc>
              <a:spcAft>
                <a:spcPts val="600"/>
              </a:spcAft>
              <a:buFont typeface="Arial" panose="020B0604020202020204" pitchFamily="34" charset="0"/>
              <a:buChar char="●"/>
              <a:tabLst>
                <a:tab pos="1609725" algn="l"/>
                <a:tab pos="1609725" algn="l"/>
                <a:tab pos="1609725" algn="l"/>
                <a:tab pos="1609725" algn="l"/>
              </a:tabLst>
              <a:defRPr u="none" strike="noStrike" kern="1200" cap="none" spc="150" normalizeH="0" baseline="0">
                <a:solidFill>
                  <a:schemeClr val="tx1">
                    <a:lumMod val="65000"/>
                    <a:lumOff val="35000"/>
                  </a:schemeClr>
                </a:solidFill>
                <a:uFillTx/>
              </a:defRPr>
            </a:lvl2pPr>
            <a:lvl3pPr marL="1143000" indent="-228600" eaLnBrk="1" fontAlgn="auto" latinLnBrk="0" hangingPunct="1">
              <a:lnSpc>
                <a:spcPct val="120000"/>
              </a:lnSpc>
              <a:spcAft>
                <a:spcPts val="600"/>
              </a:spcAft>
              <a:buFont typeface="Arial" panose="020B0604020202020204" pitchFamily="34" charset="0"/>
              <a:buChar char="●"/>
              <a:defRPr u="none" strike="noStrike" kern="1200" cap="none" spc="150" normalizeH="0" baseline="0">
                <a:solidFill>
                  <a:schemeClr val="tx1">
                    <a:lumMod val="65000"/>
                    <a:lumOff val="35000"/>
                  </a:schemeClr>
                </a:solidFill>
                <a:uFillTx/>
              </a:defRPr>
            </a:lvl3pPr>
            <a:lvl4pPr marL="1600200" indent="-228600" eaLnBrk="1" fontAlgn="auto" latinLnBrk="0" hangingPunct="1">
              <a:lnSpc>
                <a:spcPct val="120000"/>
              </a:lnSpc>
              <a:spcAft>
                <a:spcPts val="300"/>
              </a:spcAft>
              <a:buFont typeface="Wingdings" panose="05000000000000000000" charset="0"/>
              <a:buChar char=""/>
              <a:defRPr u="none" strike="noStrike" kern="1200" cap="none" spc="150" normalizeH="0" baseline="0">
                <a:solidFill>
                  <a:schemeClr val="tx1">
                    <a:lumMod val="65000"/>
                    <a:lumOff val="35000"/>
                  </a:schemeClr>
                </a:solidFill>
                <a:uFillTx/>
              </a:defRPr>
            </a:lvl4pPr>
            <a:lvl5pPr marL="2057400" indent="-228600" eaLnBrk="1" fontAlgn="auto" latinLnBrk="0" hangingPunct="1">
              <a:lnSpc>
                <a:spcPct val="120000"/>
              </a:lnSpc>
              <a:spcAft>
                <a:spcPts val="300"/>
              </a:spcAft>
              <a:buFont typeface="Arial" panose="020B0604020202020204" pitchFamily="34" charset="0"/>
              <a:buChar char="•"/>
              <a:defRPr u="none" strike="noStrike" kern="1200" cap="none" spc="150" normalizeH="0" baseline="0">
                <a:solidFill>
                  <a:schemeClr val="tx1">
                    <a:lumMod val="65000"/>
                    <a:lumOff val="35000"/>
                  </a:schemeClr>
                </a:solidFill>
                <a:uFillTx/>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tags" Target="../tags/tag62.xml"/><Relationship Id="rId17" Type="http://schemas.openxmlformats.org/officeDocument/2006/relationships/tags" Target="../tags/tag61.xml"/><Relationship Id="rId16" Type="http://schemas.openxmlformats.org/officeDocument/2006/relationships/tags" Target="../tags/tag60.xml"/><Relationship Id="rId15" Type="http://schemas.openxmlformats.org/officeDocument/2006/relationships/tags" Target="../tags/tag59.xml"/><Relationship Id="rId14" Type="http://schemas.openxmlformats.org/officeDocument/2006/relationships/tags" Target="../tags/tag58.xml"/><Relationship Id="rId13" Type="http://schemas.openxmlformats.org/officeDocument/2006/relationships/tags" Target="../tags/tag57.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2"/>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3"/>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4"/>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5"/>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6"/>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latin typeface="Arial" panose="020B0604020202020204" pitchFamily="34" charset="0"/>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custDataLst>
              <p:tags r:id="rId17"/>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sp>
        <p:nvSpPr>
          <p:cNvPr id="7" name="KSO_TEMPLATE" hidden="1"/>
          <p:cNvSpPr/>
          <p:nvPr>
            <p:custDataLst>
              <p:tags r:id="rId18"/>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63.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7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73.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74.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75.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tags" Target="../tags/tag76.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77.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78.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79.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80.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81.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64.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82.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83.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84.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85.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86.xml"/></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7.xml"/><Relationship Id="rId1" Type="http://schemas.openxmlformats.org/officeDocument/2006/relationships/image" Target="../media/image3.png"/></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8.xml"/><Relationship Id="rId1" Type="http://schemas.openxmlformats.org/officeDocument/2006/relationships/image" Target="../media/image4.png"/></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9.xml"/><Relationship Id="rId1" Type="http://schemas.openxmlformats.org/officeDocument/2006/relationships/image" Target="../media/image5.png"/></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90.xml"/><Relationship Id="rId1" Type="http://schemas.openxmlformats.org/officeDocument/2006/relationships/image" Target="../media/image6.png"/></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91.xml"/><Relationship Id="rId1" Type="http://schemas.openxmlformats.org/officeDocument/2006/relationships/image" Target="../media/image7.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65.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92.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93.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94.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95.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96.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97.xml"/></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98.xml"/><Relationship Id="rId1" Type="http://schemas.openxmlformats.org/officeDocument/2006/relationships/image" Target="../media/image8.jpe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66.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67.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68.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69.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70.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7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4" name="文本框 3"/>
          <p:cNvSpPr txBox="1"/>
          <p:nvPr/>
        </p:nvSpPr>
        <p:spPr>
          <a:xfrm>
            <a:off x="1969135" y="4401820"/>
            <a:ext cx="8695690" cy="1938020"/>
          </a:xfrm>
          <a:prstGeom prst="rect">
            <a:avLst/>
          </a:prstGeom>
          <a:noFill/>
        </p:spPr>
        <p:txBody>
          <a:bodyPr wrap="square" rtlCol="0">
            <a:spAutoFit/>
          </a:bodyPr>
          <a:p>
            <a:pPr algn="ctr"/>
            <a:r>
              <a:rPr lang="zh-CN" altLang="zh-CN" sz="6600" b="1" dirty="0">
                <a:ln>
                  <a:solidFill>
                    <a:srgbClr val="D36624"/>
                  </a:solidFill>
                </a:ln>
                <a:solidFill>
                  <a:srgbClr val="C00000"/>
                </a:solidFill>
                <a:effectLst>
                  <a:outerShdw blurRad="38100" dist="25400" dir="5400000" algn="ctr" rotWithShape="0">
                    <a:srgbClr val="6E747A">
                      <a:alpha val="43000"/>
                    </a:srgbClr>
                  </a:outerShdw>
                </a:effectLst>
                <a:latin typeface="思源黑体" panose="020B0400000000000000" pitchFamily="34" charset="-122"/>
                <a:ea typeface="思源黑体" panose="020B0400000000000000" pitchFamily="34" charset="-122"/>
              </a:rPr>
              <a:t>课时练习</a:t>
            </a:r>
            <a:r>
              <a:rPr lang="en-US" altLang="zh-CN" sz="5400" b="1" dirty="0">
                <a:ln>
                  <a:solidFill>
                    <a:srgbClr val="D36624"/>
                  </a:solidFill>
                </a:ln>
                <a:solidFill>
                  <a:srgbClr val="C00000"/>
                </a:solidFill>
                <a:effectLst>
                  <a:outerShdw blurRad="38100" dist="25400" dir="5400000" algn="ctr" rotWithShape="0">
                    <a:srgbClr val="6E747A">
                      <a:alpha val="43000"/>
                    </a:srgbClr>
                  </a:outerShdw>
                </a:effectLst>
                <a:latin typeface="思源黑体" panose="020B0400000000000000" pitchFamily="34" charset="-122"/>
                <a:ea typeface="思源黑体" panose="020B0400000000000000" pitchFamily="34" charset="-122"/>
              </a:rPr>
              <a:t> </a:t>
            </a:r>
            <a:endParaRPr lang="en-US" altLang="zh-CN" sz="5400" b="1" dirty="0">
              <a:ln>
                <a:solidFill>
                  <a:srgbClr val="D36624"/>
                </a:solidFill>
              </a:ln>
              <a:solidFill>
                <a:srgbClr val="C00000"/>
              </a:solidFill>
              <a:effectLst>
                <a:outerShdw blurRad="38100" dist="25400" dir="5400000" algn="ctr" rotWithShape="0">
                  <a:srgbClr val="6E747A">
                    <a:alpha val="43000"/>
                  </a:srgbClr>
                </a:outerShdw>
              </a:effectLst>
              <a:latin typeface="思源黑体" panose="020B0400000000000000" pitchFamily="34" charset="-122"/>
              <a:ea typeface="思源黑体" panose="020B0400000000000000" pitchFamily="34" charset="-122"/>
            </a:endParaRPr>
          </a:p>
          <a:p>
            <a:pPr algn="ctr"/>
            <a:r>
              <a:rPr lang="zh-CN" altLang="en-US" sz="5400" b="1" dirty="0">
                <a:ln>
                  <a:solidFill>
                    <a:srgbClr val="D36624"/>
                  </a:solidFill>
                </a:ln>
                <a:solidFill>
                  <a:srgbClr val="C00000"/>
                </a:solidFill>
                <a:effectLst>
                  <a:outerShdw blurRad="38100" dist="25400" dir="5400000" algn="ctr" rotWithShape="0">
                    <a:srgbClr val="6E747A">
                      <a:alpha val="43000"/>
                    </a:srgbClr>
                  </a:outerShdw>
                </a:effectLst>
                <a:latin typeface="思源黑体" panose="020B0400000000000000" pitchFamily="34" charset="-122"/>
                <a:ea typeface="思源黑体" panose="020B0400000000000000" pitchFamily="34" charset="-122"/>
              </a:rPr>
              <a:t>期末复习三</a:t>
            </a:r>
            <a:r>
              <a:rPr lang="en-US" altLang="zh-CN" sz="5400" b="1" dirty="0">
                <a:ln>
                  <a:solidFill>
                    <a:srgbClr val="D36624"/>
                  </a:solidFill>
                </a:ln>
                <a:solidFill>
                  <a:srgbClr val="C00000"/>
                </a:solidFill>
                <a:effectLst>
                  <a:outerShdw blurRad="38100" dist="25400" dir="5400000" algn="ctr" rotWithShape="0">
                    <a:srgbClr val="6E747A">
                      <a:alpha val="43000"/>
                    </a:srgbClr>
                  </a:outerShdw>
                </a:effectLst>
                <a:latin typeface="思源黑体" panose="020B0400000000000000" pitchFamily="34" charset="-122"/>
                <a:ea typeface="思源黑体" panose="020B0400000000000000" pitchFamily="34" charset="-122"/>
              </a:rPr>
              <a:t> </a:t>
            </a:r>
            <a:r>
              <a:rPr lang="zh-CN" altLang="en-US" sz="5400" b="1" dirty="0">
                <a:ln>
                  <a:solidFill>
                    <a:srgbClr val="D36624"/>
                  </a:solidFill>
                </a:ln>
                <a:solidFill>
                  <a:srgbClr val="C00000"/>
                </a:solidFill>
                <a:effectLst>
                  <a:outerShdw blurRad="38100" dist="25400" dir="5400000" algn="ctr" rotWithShape="0">
                    <a:srgbClr val="6E747A">
                      <a:alpha val="43000"/>
                    </a:srgbClr>
                  </a:outerShdw>
                </a:effectLst>
                <a:latin typeface="思源黑体" panose="020B0400000000000000" pitchFamily="34" charset="-122"/>
                <a:ea typeface="思源黑体" panose="020B0400000000000000" pitchFamily="34" charset="-122"/>
              </a:rPr>
              <a:t>模块七</a:t>
            </a:r>
            <a:r>
              <a:rPr lang="en-US" altLang="zh-CN" sz="5400" b="1" dirty="0">
                <a:ln>
                  <a:solidFill>
                    <a:srgbClr val="D36624"/>
                  </a:solidFill>
                </a:ln>
                <a:solidFill>
                  <a:srgbClr val="C00000"/>
                </a:solidFill>
                <a:effectLst>
                  <a:outerShdw blurRad="38100" dist="25400" dir="5400000" algn="ctr" rotWithShape="0">
                    <a:srgbClr val="6E747A">
                      <a:alpha val="43000"/>
                    </a:srgbClr>
                  </a:outerShdw>
                </a:effectLst>
                <a:latin typeface="思源黑体" panose="020B0400000000000000" pitchFamily="34" charset="-122"/>
                <a:ea typeface="思源黑体" panose="020B0400000000000000" pitchFamily="34" charset="-122"/>
              </a:rPr>
              <a:t> </a:t>
            </a:r>
            <a:r>
              <a:rPr lang="zh-CN" altLang="en-US" sz="5400" b="1" dirty="0">
                <a:ln>
                  <a:solidFill>
                    <a:srgbClr val="D36624"/>
                  </a:solidFill>
                </a:ln>
                <a:solidFill>
                  <a:srgbClr val="C00000"/>
                </a:solidFill>
                <a:effectLst>
                  <a:outerShdw blurRad="38100" dist="25400" dir="5400000" algn="ctr" rotWithShape="0">
                    <a:srgbClr val="6E747A">
                      <a:alpha val="43000"/>
                    </a:srgbClr>
                  </a:outerShdw>
                </a:effectLst>
                <a:latin typeface="思源黑体" panose="020B0400000000000000" pitchFamily="34" charset="-122"/>
                <a:ea typeface="思源黑体" panose="020B0400000000000000" pitchFamily="34" charset="-122"/>
              </a:rPr>
              <a:t>第</a:t>
            </a:r>
            <a:r>
              <a:rPr lang="zh-CN" altLang="en-US" sz="5400" b="1" dirty="0">
                <a:ln>
                  <a:solidFill>
                    <a:srgbClr val="D36624"/>
                  </a:solidFill>
                </a:ln>
                <a:solidFill>
                  <a:srgbClr val="C00000"/>
                </a:solidFill>
                <a:effectLst>
                  <a:outerShdw blurRad="38100" dist="25400" dir="5400000" algn="ctr" rotWithShape="0">
                    <a:srgbClr val="6E747A">
                      <a:alpha val="43000"/>
                    </a:srgbClr>
                  </a:outerShdw>
                </a:effectLst>
                <a:latin typeface="思源黑体" panose="020B0400000000000000" pitchFamily="34" charset="-122"/>
                <a:ea typeface="思源黑体" panose="020B0400000000000000" pitchFamily="34" charset="-122"/>
              </a:rPr>
              <a:t>三章</a:t>
            </a:r>
            <a:endParaRPr lang="zh-CN" altLang="en-US" sz="5400" b="1" dirty="0">
              <a:ln>
                <a:solidFill>
                  <a:srgbClr val="D36624"/>
                </a:solidFill>
              </a:ln>
              <a:solidFill>
                <a:srgbClr val="C00000"/>
              </a:solidFill>
              <a:effectLst>
                <a:outerShdw blurRad="38100" dist="25400" dir="5400000" algn="ctr" rotWithShape="0">
                  <a:srgbClr val="6E747A">
                    <a:alpha val="43000"/>
                  </a:srgbClr>
                </a:outerShdw>
              </a:effectLst>
              <a:latin typeface="思源黑体" panose="020B0400000000000000" pitchFamily="34" charset="-122"/>
              <a:ea typeface="思源黑体" panose="020B0400000000000000" pitchFamily="34" charset="-122"/>
            </a:endParaRPr>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圆角 16"/>
          <p:cNvSpPr/>
          <p:nvPr/>
        </p:nvSpPr>
        <p:spPr>
          <a:xfrm>
            <a:off x="308610" y="302895"/>
            <a:ext cx="2331720" cy="461645"/>
          </a:xfrm>
          <a:prstGeom prst="roundRect">
            <a:avLst>
              <a:gd name="adj" fmla="val 50000"/>
            </a:avLst>
          </a:prstGeom>
          <a:solidFill>
            <a:srgbClr val="C00000"/>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3" name="文本框 2"/>
          <p:cNvSpPr txBox="1"/>
          <p:nvPr/>
        </p:nvSpPr>
        <p:spPr>
          <a:xfrm>
            <a:off x="704215" y="796290"/>
            <a:ext cx="10742930" cy="5400675"/>
          </a:xfrm>
          <a:prstGeom prst="rect">
            <a:avLst/>
          </a:prstGeom>
          <a:noFill/>
        </p:spPr>
        <p:txBody>
          <a:bodyPr wrap="square" rtlCol="0" anchor="t">
            <a:spAutoFit/>
          </a:bodyPr>
          <a:p>
            <a:pPr fontAlgn="auto">
              <a:lnSpc>
                <a:spcPts val="4600"/>
              </a:lnSpc>
            </a:pPr>
            <a:r>
              <a:rPr sz="3600" b="1" dirty="0" smtClean="0">
                <a:latin typeface="Times New Roman" panose="02020603050405020304" charset="0"/>
                <a:ea typeface="宋体" panose="02010600030101010101" pitchFamily="2" charset="-122"/>
                <a:cs typeface="Times New Roman" panose="02020603050405020304" charset="0"/>
                <a:sym typeface="+mn-ea"/>
              </a:rPr>
              <a:t>2. 用法</a:t>
            </a:r>
            <a:endParaRPr sz="3600" b="1" dirty="0" smtClean="0">
              <a:latin typeface="Times New Roman" panose="02020603050405020304" charset="0"/>
              <a:ea typeface="宋体" panose="02010600030101010101" pitchFamily="2" charset="-122"/>
              <a:cs typeface="Times New Roman" panose="02020603050405020304" charset="0"/>
              <a:sym typeface="+mn-ea"/>
            </a:endParaRPr>
          </a:p>
          <a:p>
            <a:pPr fontAlgn="auto">
              <a:lnSpc>
                <a:spcPts val="4600"/>
              </a:lnSpc>
            </a:pPr>
            <a:r>
              <a:rPr sz="3600" b="1" dirty="0" smtClean="0">
                <a:latin typeface="Times New Roman" panose="02020603050405020304" charset="0"/>
                <a:ea typeface="宋体" panose="02010600030101010101" pitchFamily="2" charset="-122"/>
                <a:cs typeface="Times New Roman" panose="02020603050405020304" charset="0"/>
                <a:sym typeface="+mn-ea"/>
              </a:rPr>
              <a:t>(1)两者比较时，可用 “副词的 </a:t>
            </a:r>
            <a:r>
              <a:rPr lang="en-US" sz="3600" b="1" dirty="0" smtClean="0">
                <a:latin typeface="Times New Roman" panose="02020603050405020304" charset="0"/>
                <a:ea typeface="宋体" panose="02010600030101010101" pitchFamily="2" charset="-122"/>
                <a:cs typeface="Times New Roman" panose="02020603050405020304" charset="0"/>
                <a:sym typeface="+mn-ea"/>
              </a:rPr>
              <a:t>_______</a:t>
            </a:r>
            <a:r>
              <a:rPr sz="3600" b="1" dirty="0" smtClean="0">
                <a:latin typeface="Times New Roman" panose="02020603050405020304" charset="0"/>
                <a:ea typeface="宋体" panose="02010600030101010101" pitchFamily="2" charset="-122"/>
                <a:cs typeface="Times New Roman" panose="02020603050405020304" charset="0"/>
                <a:sym typeface="+mn-ea"/>
              </a:rPr>
              <a:t> 级+than” 表示 “比</a:t>
            </a:r>
            <a:r>
              <a:rPr sz="3600" b="1" dirty="0" smtClean="0">
                <a:latin typeface="宋体" panose="02010600030101010101" pitchFamily="2" charset="-122"/>
                <a:ea typeface="宋体" panose="02010600030101010101" pitchFamily="2" charset="-122"/>
                <a:cs typeface="Times New Roman" panose="02020603050405020304" charset="0"/>
                <a:sym typeface="+mn-ea"/>
              </a:rPr>
              <a:t>……</a:t>
            </a:r>
            <a:r>
              <a:rPr sz="3600" b="1" dirty="0" smtClean="0">
                <a:latin typeface="Times New Roman" panose="02020603050405020304" charset="0"/>
                <a:ea typeface="宋体" panose="02010600030101010101" pitchFamily="2" charset="-122"/>
                <a:cs typeface="Times New Roman" panose="02020603050405020304" charset="0"/>
                <a:sym typeface="+mn-ea"/>
              </a:rPr>
              <a:t>更</a:t>
            </a:r>
            <a:r>
              <a:rPr sz="3600" b="1" dirty="0" smtClean="0">
                <a:latin typeface="宋体" panose="02010600030101010101" pitchFamily="2" charset="-122"/>
                <a:ea typeface="宋体" panose="02010600030101010101" pitchFamily="2" charset="-122"/>
                <a:cs typeface="Times New Roman" panose="02020603050405020304" charset="0"/>
                <a:sym typeface="+mn-ea"/>
              </a:rPr>
              <a:t>……</a:t>
            </a:r>
            <a:r>
              <a:rPr sz="3600" b="1" dirty="0" smtClean="0">
                <a:latin typeface="Times New Roman" panose="02020603050405020304" charset="0"/>
                <a:ea typeface="宋体" panose="02010600030101010101" pitchFamily="2" charset="-122"/>
                <a:cs typeface="Times New Roman" panose="02020603050405020304" charset="0"/>
                <a:sym typeface="+mn-ea"/>
              </a:rPr>
              <a:t>”。副词的比较级前可以用a little,  much和even等表示程度的词修饰。如：Molly studies much harder than her brother. </a:t>
            </a:r>
            <a:endParaRPr sz="3600" b="1" dirty="0" smtClean="0">
              <a:latin typeface="Times New Roman" panose="02020603050405020304" charset="0"/>
              <a:ea typeface="宋体" panose="02010600030101010101" pitchFamily="2" charset="-122"/>
              <a:cs typeface="Times New Roman" panose="02020603050405020304" charset="0"/>
              <a:sym typeface="+mn-ea"/>
            </a:endParaRPr>
          </a:p>
          <a:p>
            <a:pPr fontAlgn="auto">
              <a:lnSpc>
                <a:spcPts val="4600"/>
              </a:lnSpc>
            </a:pPr>
            <a:r>
              <a:rPr sz="3600" b="1" dirty="0" smtClean="0">
                <a:latin typeface="Times New Roman" panose="02020603050405020304" charset="0"/>
                <a:ea typeface="宋体" panose="02010600030101010101" pitchFamily="2" charset="-122"/>
                <a:cs typeface="Times New Roman" panose="02020603050405020304" charset="0"/>
                <a:sym typeface="+mn-ea"/>
              </a:rPr>
              <a:t>(2)“副词的比较级+and+副词的比较级” 表示 “越来越</a:t>
            </a:r>
            <a:r>
              <a:rPr sz="3600" b="1" dirty="0" smtClean="0">
                <a:latin typeface="宋体" panose="02010600030101010101" pitchFamily="2" charset="-122"/>
                <a:ea typeface="宋体" panose="02010600030101010101" pitchFamily="2" charset="-122"/>
                <a:cs typeface="Times New Roman" panose="02020603050405020304" charset="0"/>
                <a:sym typeface="+mn-ea"/>
              </a:rPr>
              <a:t>……</a:t>
            </a:r>
            <a:r>
              <a:rPr sz="3600" b="1" dirty="0" smtClean="0">
                <a:latin typeface="Times New Roman" panose="02020603050405020304" charset="0"/>
                <a:ea typeface="宋体" panose="02010600030101010101" pitchFamily="2" charset="-122"/>
                <a:cs typeface="Times New Roman" panose="02020603050405020304" charset="0"/>
                <a:sym typeface="+mn-ea"/>
              </a:rPr>
              <a:t>”。多音节和部分双音节副词表达此意时，要用 “more and more +副词的 </a:t>
            </a:r>
            <a:r>
              <a:rPr lang="en-US" sz="3600" b="1" dirty="0" smtClean="0">
                <a:latin typeface="Times New Roman" panose="02020603050405020304" charset="0"/>
                <a:ea typeface="宋体" panose="02010600030101010101" pitchFamily="2" charset="-122"/>
                <a:cs typeface="Times New Roman" panose="02020603050405020304" charset="0"/>
                <a:sym typeface="+mn-ea"/>
              </a:rPr>
              <a:t>_____</a:t>
            </a:r>
            <a:r>
              <a:rPr sz="3600" b="1" dirty="0" smtClean="0">
                <a:latin typeface="Times New Roman" panose="02020603050405020304" charset="0"/>
                <a:ea typeface="宋体" panose="02010600030101010101" pitchFamily="2" charset="-122"/>
                <a:cs typeface="Times New Roman" panose="02020603050405020304" charset="0"/>
                <a:sym typeface="+mn-ea"/>
              </a:rPr>
              <a:t> 级”。如： It is raining more and more heavily outside. </a:t>
            </a:r>
            <a:endParaRPr sz="3600" b="1" dirty="0" smtClean="0">
              <a:latin typeface="Times New Roman" panose="02020603050405020304" charset="0"/>
              <a:ea typeface="宋体" panose="02010600030101010101" pitchFamily="2" charset="-122"/>
              <a:cs typeface="Times New Roman" panose="02020603050405020304" charset="0"/>
              <a:sym typeface="+mn-ea"/>
            </a:endParaRPr>
          </a:p>
        </p:txBody>
      </p:sp>
      <p:sp>
        <p:nvSpPr>
          <p:cNvPr id="6" name="文本框 5"/>
          <p:cNvSpPr txBox="1"/>
          <p:nvPr/>
        </p:nvSpPr>
        <p:spPr>
          <a:xfrm>
            <a:off x="378460" y="302895"/>
            <a:ext cx="2127885" cy="460375"/>
          </a:xfrm>
          <a:prstGeom prst="rect">
            <a:avLst/>
          </a:prstGeom>
          <a:noFill/>
        </p:spPr>
        <p:txBody>
          <a:bodyPr wrap="square" rtlCol="0">
            <a:spAutoFit/>
          </a:bodyPr>
          <a:p>
            <a:pPr algn="dist"/>
            <a:r>
              <a:rPr lang="zh-CN" altLang="en-US" sz="2400" b="1" dirty="0">
                <a:solidFill>
                  <a:schemeClr val="bg2"/>
                </a:solidFill>
                <a:latin typeface="微软雅黑" panose="020B0503020204020204" pitchFamily="34" charset="-122"/>
                <a:ea typeface="微软雅黑" panose="020B0503020204020204" pitchFamily="34" charset="-122"/>
                <a:sym typeface="+mn-ea"/>
              </a:rPr>
              <a:t>三、重点</a:t>
            </a:r>
            <a:r>
              <a:rPr lang="zh-CN" altLang="en-US" sz="2400" b="1" dirty="0">
                <a:solidFill>
                  <a:schemeClr val="bg2"/>
                </a:solidFill>
                <a:latin typeface="微软雅黑" panose="020B0503020204020204" pitchFamily="34" charset="-122"/>
                <a:ea typeface="微软雅黑" panose="020B0503020204020204" pitchFamily="34" charset="-122"/>
                <a:sym typeface="+mn-ea"/>
              </a:rPr>
              <a:t>语法。</a:t>
            </a:r>
            <a:endParaRPr lang="zh-CN" altLang="en-US" sz="2400" b="1" dirty="0">
              <a:solidFill>
                <a:schemeClr val="bg2"/>
              </a:solidFill>
              <a:latin typeface="微软雅黑" panose="020B0503020204020204" pitchFamily="34" charset="-122"/>
              <a:ea typeface="微软雅黑" panose="020B0503020204020204" pitchFamily="34" charset="-122"/>
              <a:sym typeface="+mn-ea"/>
            </a:endParaRPr>
          </a:p>
        </p:txBody>
      </p:sp>
      <p:sp>
        <p:nvSpPr>
          <p:cNvPr id="4" name="文本框 3"/>
          <p:cNvSpPr txBox="1"/>
          <p:nvPr/>
        </p:nvSpPr>
        <p:spPr>
          <a:xfrm>
            <a:off x="7059295" y="1440180"/>
            <a:ext cx="1381125" cy="645160"/>
          </a:xfrm>
          <a:prstGeom prst="rect">
            <a:avLst/>
          </a:prstGeom>
          <a:noFill/>
        </p:spPr>
        <p:txBody>
          <a:bodyPr wrap="square" rtlCol="0">
            <a:spAutoFit/>
          </a:bodyPr>
          <a:p>
            <a:r>
              <a:rPr lang="en-US" altLang="zh-CN" sz="3600" b="1">
                <a:solidFill>
                  <a:srgbClr val="FF0000"/>
                </a:solidFill>
                <a:latin typeface="宋体" panose="02010600030101010101" pitchFamily="2" charset="-122"/>
                <a:ea typeface="宋体" panose="02010600030101010101" pitchFamily="2" charset="-122"/>
                <a:cs typeface="Times New Roman" panose="02020603050405020304" charset="0"/>
              </a:rPr>
              <a:t>比较</a:t>
            </a:r>
            <a:endParaRPr lang="en-US" altLang="zh-CN" sz="3600" b="1">
              <a:solidFill>
                <a:srgbClr val="FF0000"/>
              </a:solidFill>
              <a:latin typeface="宋体" panose="02010600030101010101" pitchFamily="2" charset="-122"/>
              <a:ea typeface="宋体" panose="02010600030101010101" pitchFamily="2" charset="-122"/>
              <a:cs typeface="Times New Roman" panose="02020603050405020304" charset="0"/>
            </a:endParaRPr>
          </a:p>
        </p:txBody>
      </p:sp>
      <p:sp>
        <p:nvSpPr>
          <p:cNvPr id="2" name="文本框 1"/>
          <p:cNvSpPr txBox="1"/>
          <p:nvPr/>
        </p:nvSpPr>
        <p:spPr>
          <a:xfrm>
            <a:off x="6680200" y="4911090"/>
            <a:ext cx="1381125" cy="645160"/>
          </a:xfrm>
          <a:prstGeom prst="rect">
            <a:avLst/>
          </a:prstGeom>
          <a:noFill/>
        </p:spPr>
        <p:txBody>
          <a:bodyPr wrap="square" rtlCol="0">
            <a:spAutoFit/>
          </a:bodyPr>
          <a:p>
            <a:r>
              <a:rPr lang="en-US" altLang="zh-CN" sz="3600" b="1">
                <a:solidFill>
                  <a:srgbClr val="FF0000"/>
                </a:solidFill>
                <a:latin typeface="宋体" panose="02010600030101010101" pitchFamily="2" charset="-122"/>
                <a:ea typeface="宋体" panose="02010600030101010101" pitchFamily="2" charset="-122"/>
                <a:cs typeface="Times New Roman" panose="02020603050405020304" charset="0"/>
              </a:rPr>
              <a:t>原</a:t>
            </a:r>
            <a:endParaRPr lang="en-US" altLang="zh-CN" sz="3600" b="1">
              <a:solidFill>
                <a:srgbClr val="FF0000"/>
              </a:solidFill>
              <a:latin typeface="宋体" panose="02010600030101010101" pitchFamily="2" charset="-122"/>
              <a:ea typeface="宋体" panose="02010600030101010101" pitchFamily="2" charset="-122"/>
              <a:cs typeface="Times New Roman" panose="02020603050405020304" charset="0"/>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圆角 16"/>
          <p:cNvSpPr/>
          <p:nvPr/>
        </p:nvSpPr>
        <p:spPr>
          <a:xfrm>
            <a:off x="308610" y="302895"/>
            <a:ext cx="2331720" cy="461645"/>
          </a:xfrm>
          <a:prstGeom prst="roundRect">
            <a:avLst>
              <a:gd name="adj" fmla="val 50000"/>
            </a:avLst>
          </a:prstGeom>
          <a:solidFill>
            <a:srgbClr val="C00000"/>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3" name="文本框 2"/>
          <p:cNvSpPr txBox="1"/>
          <p:nvPr/>
        </p:nvSpPr>
        <p:spPr>
          <a:xfrm>
            <a:off x="742950" y="1040130"/>
            <a:ext cx="10657840" cy="4579620"/>
          </a:xfrm>
          <a:prstGeom prst="rect">
            <a:avLst/>
          </a:prstGeom>
          <a:noFill/>
        </p:spPr>
        <p:txBody>
          <a:bodyPr wrap="square" rtlCol="0" anchor="t">
            <a:spAutoFit/>
          </a:bodyPr>
          <a:p>
            <a:pPr fontAlgn="auto">
              <a:lnSpc>
                <a:spcPts val="5000"/>
              </a:lnSpc>
            </a:pPr>
            <a:r>
              <a:rPr sz="3600" b="1" dirty="0" smtClean="0">
                <a:latin typeface="Times New Roman" panose="02020603050405020304" charset="0"/>
                <a:ea typeface="宋体" panose="02010600030101010101" pitchFamily="2" charset="-122"/>
                <a:cs typeface="Times New Roman" panose="02020603050405020304" charset="0"/>
                <a:sym typeface="+mn-ea"/>
              </a:rPr>
              <a:t>(3)“the+比较级</a:t>
            </a:r>
            <a:r>
              <a:rPr lang="en-US" sz="3600" b="1" dirty="0" smtClean="0">
                <a:latin typeface="Times New Roman" panose="02020603050405020304" charset="0"/>
                <a:ea typeface="宋体" panose="02010600030101010101" pitchFamily="2" charset="-122"/>
                <a:cs typeface="Times New Roman" panose="02020603050405020304" charset="0"/>
                <a:sym typeface="+mn-ea"/>
              </a:rPr>
              <a:t>(</a:t>
            </a:r>
            <a:r>
              <a:rPr sz="3600" b="1" dirty="0" smtClean="0">
                <a:latin typeface="Times New Roman" panose="02020603050405020304" charset="0"/>
                <a:ea typeface="宋体" panose="02010600030101010101" pitchFamily="2" charset="-122"/>
                <a:cs typeface="Times New Roman" panose="02020603050405020304" charset="0"/>
                <a:sym typeface="+mn-ea"/>
              </a:rPr>
              <a:t>+其他</a:t>
            </a:r>
            <a:r>
              <a:rPr lang="en-US" sz="3600" b="1" dirty="0" smtClean="0">
                <a:latin typeface="Times New Roman" panose="02020603050405020304" charset="0"/>
                <a:ea typeface="宋体" panose="02010600030101010101" pitchFamily="2" charset="-122"/>
                <a:cs typeface="Times New Roman" panose="02020603050405020304" charset="0"/>
                <a:sym typeface="+mn-ea"/>
              </a:rPr>
              <a:t>)</a:t>
            </a:r>
            <a:r>
              <a:rPr sz="3600" b="1" dirty="0" smtClean="0">
                <a:latin typeface="Times New Roman" panose="02020603050405020304" charset="0"/>
                <a:ea typeface="宋体" panose="02010600030101010101" pitchFamily="2" charset="-122"/>
                <a:cs typeface="Times New Roman" panose="02020603050405020304" charset="0"/>
                <a:sym typeface="+mn-ea"/>
              </a:rPr>
              <a:t>，the+比较级</a:t>
            </a:r>
            <a:r>
              <a:rPr lang="en-US" sz="3600" b="1" dirty="0" smtClean="0">
                <a:latin typeface="Times New Roman" panose="02020603050405020304" charset="0"/>
                <a:ea typeface="宋体" panose="02010600030101010101" pitchFamily="2" charset="-122"/>
                <a:cs typeface="Times New Roman" panose="02020603050405020304" charset="0"/>
                <a:sym typeface="+mn-ea"/>
              </a:rPr>
              <a:t>(</a:t>
            </a:r>
            <a:r>
              <a:rPr sz="3600" b="1" dirty="0" smtClean="0">
                <a:latin typeface="Times New Roman" panose="02020603050405020304" charset="0"/>
                <a:ea typeface="宋体" panose="02010600030101010101" pitchFamily="2" charset="-122"/>
                <a:cs typeface="Times New Roman" panose="02020603050405020304" charset="0"/>
                <a:sym typeface="+mn-ea"/>
              </a:rPr>
              <a:t>+其他</a:t>
            </a:r>
            <a:r>
              <a:rPr lang="en-US" sz="3600" b="1" dirty="0" smtClean="0">
                <a:latin typeface="Times New Roman" panose="02020603050405020304" charset="0"/>
                <a:ea typeface="宋体" panose="02010600030101010101" pitchFamily="2" charset="-122"/>
                <a:cs typeface="Times New Roman" panose="02020603050405020304" charset="0"/>
                <a:sym typeface="+mn-ea"/>
              </a:rPr>
              <a:t>)</a:t>
            </a:r>
            <a:r>
              <a:rPr sz="3600" b="1" dirty="0" smtClean="0">
                <a:latin typeface="Times New Roman" panose="02020603050405020304" charset="0"/>
                <a:ea typeface="宋体" panose="02010600030101010101" pitchFamily="2" charset="-122"/>
                <a:cs typeface="Times New Roman" panose="02020603050405020304" charset="0"/>
                <a:sym typeface="+mn-ea"/>
              </a:rPr>
              <a:t>”</a:t>
            </a:r>
            <a:r>
              <a:rPr lang="en-US" sz="3600" b="1" dirty="0" smtClean="0">
                <a:latin typeface="Times New Roman" panose="02020603050405020304" charset="0"/>
                <a:ea typeface="宋体" panose="02010600030101010101" pitchFamily="2" charset="-122"/>
                <a:cs typeface="Times New Roman" panose="02020603050405020304" charset="0"/>
                <a:sym typeface="+mn-ea"/>
              </a:rPr>
              <a:t> </a:t>
            </a:r>
            <a:r>
              <a:rPr sz="3600" b="1" dirty="0" smtClean="0">
                <a:latin typeface="Times New Roman" panose="02020603050405020304" charset="0"/>
                <a:ea typeface="宋体" panose="02010600030101010101" pitchFamily="2" charset="-122"/>
                <a:cs typeface="Times New Roman" panose="02020603050405020304" charset="0"/>
                <a:sym typeface="+mn-ea"/>
              </a:rPr>
              <a:t>表示“越</a:t>
            </a:r>
            <a:r>
              <a:rPr sz="3600" b="1" dirty="0" smtClean="0">
                <a:latin typeface="宋体" panose="02010600030101010101" pitchFamily="2" charset="-122"/>
                <a:ea typeface="宋体" panose="02010600030101010101" pitchFamily="2" charset="-122"/>
                <a:cs typeface="Times New Roman" panose="02020603050405020304" charset="0"/>
                <a:sym typeface="+mn-ea"/>
              </a:rPr>
              <a:t>……</a:t>
            </a:r>
            <a:r>
              <a:rPr sz="3600" b="1" dirty="0" smtClean="0">
                <a:latin typeface="Times New Roman" panose="02020603050405020304" charset="0"/>
                <a:ea typeface="宋体" panose="02010600030101010101" pitchFamily="2" charset="-122"/>
                <a:cs typeface="Times New Roman" panose="02020603050405020304" charset="0"/>
                <a:sym typeface="+mn-ea"/>
              </a:rPr>
              <a:t>，越</a:t>
            </a:r>
            <a:r>
              <a:rPr sz="3600" b="1" dirty="0" smtClean="0">
                <a:latin typeface="宋体" panose="02010600030101010101" pitchFamily="2" charset="-122"/>
                <a:ea typeface="宋体" panose="02010600030101010101" pitchFamily="2" charset="-122"/>
                <a:cs typeface="Times New Roman" panose="02020603050405020304" charset="0"/>
                <a:sym typeface="+mn-ea"/>
              </a:rPr>
              <a:t>……</a:t>
            </a:r>
            <a:r>
              <a:rPr sz="3600" b="1" dirty="0" smtClean="0">
                <a:latin typeface="Times New Roman" panose="02020603050405020304" charset="0"/>
                <a:ea typeface="宋体" panose="02010600030101010101" pitchFamily="2" charset="-122"/>
                <a:cs typeface="Times New Roman" panose="02020603050405020304" charset="0"/>
                <a:sym typeface="+mn-ea"/>
              </a:rPr>
              <a:t>”。如：The more you practice,  the better you will do. </a:t>
            </a:r>
            <a:endParaRPr sz="3600" b="1" dirty="0" smtClean="0">
              <a:latin typeface="Times New Roman" panose="02020603050405020304" charset="0"/>
              <a:ea typeface="宋体" panose="02010600030101010101" pitchFamily="2" charset="-122"/>
              <a:cs typeface="Times New Roman" panose="02020603050405020304" charset="0"/>
              <a:sym typeface="+mn-ea"/>
            </a:endParaRPr>
          </a:p>
          <a:p>
            <a:pPr fontAlgn="auto">
              <a:lnSpc>
                <a:spcPts val="5000"/>
              </a:lnSpc>
            </a:pPr>
            <a:r>
              <a:rPr sz="3600" b="1" dirty="0" smtClean="0">
                <a:latin typeface="Times New Roman" panose="02020603050405020304" charset="0"/>
                <a:ea typeface="宋体" panose="02010600030101010101" pitchFamily="2" charset="-122"/>
                <a:cs typeface="Times New Roman" panose="02020603050405020304" charset="0"/>
                <a:sym typeface="+mn-ea"/>
              </a:rPr>
              <a:t>(4)两者比较时，也可以用as … as …，意为 “和</a:t>
            </a:r>
            <a:r>
              <a:rPr sz="3600" b="1" dirty="0" smtClean="0">
                <a:latin typeface="宋体" panose="02010600030101010101" pitchFamily="2" charset="-122"/>
                <a:ea typeface="宋体" panose="02010600030101010101" pitchFamily="2" charset="-122"/>
                <a:cs typeface="Times New Roman" panose="02020603050405020304" charset="0"/>
                <a:sym typeface="+mn-ea"/>
              </a:rPr>
              <a:t>……</a:t>
            </a:r>
            <a:r>
              <a:rPr sz="3600" b="1" dirty="0" smtClean="0">
                <a:latin typeface="Times New Roman" panose="02020603050405020304" charset="0"/>
                <a:ea typeface="宋体" panose="02010600030101010101" pitchFamily="2" charset="-122"/>
                <a:cs typeface="Times New Roman" panose="02020603050405020304" charset="0"/>
                <a:sym typeface="+mn-ea"/>
              </a:rPr>
              <a:t>一样</a:t>
            </a:r>
            <a:r>
              <a:rPr sz="3600" b="1" dirty="0" smtClean="0">
                <a:latin typeface="宋体" panose="02010600030101010101" pitchFamily="2" charset="-122"/>
                <a:ea typeface="宋体" panose="02010600030101010101" pitchFamily="2" charset="-122"/>
                <a:cs typeface="Times New Roman" panose="02020603050405020304" charset="0"/>
                <a:sym typeface="+mn-ea"/>
              </a:rPr>
              <a:t>……</a:t>
            </a:r>
            <a:r>
              <a:rPr sz="3600" b="1" dirty="0" smtClean="0">
                <a:latin typeface="Times New Roman" panose="02020603050405020304" charset="0"/>
                <a:ea typeface="宋体" panose="02010600030101010101" pitchFamily="2" charset="-122"/>
                <a:cs typeface="Times New Roman" panose="02020603050405020304" charset="0"/>
                <a:sym typeface="+mn-ea"/>
              </a:rPr>
              <a:t>”，否定为not as/so … as …，意为“</a:t>
            </a:r>
            <a:r>
              <a:rPr sz="3600" b="1" dirty="0" smtClean="0">
                <a:latin typeface="宋体" panose="02010600030101010101" pitchFamily="2" charset="-122"/>
                <a:ea typeface="宋体" panose="02010600030101010101" pitchFamily="2" charset="-122"/>
                <a:cs typeface="Times New Roman" panose="02020603050405020304" charset="0"/>
                <a:sym typeface="+mn-ea"/>
              </a:rPr>
              <a:t>……</a:t>
            </a:r>
            <a:r>
              <a:rPr sz="3600" b="1" dirty="0" smtClean="0">
                <a:latin typeface="Times New Roman" panose="02020603050405020304" charset="0"/>
                <a:ea typeface="宋体" panose="02010600030101010101" pitchFamily="2" charset="-122"/>
                <a:cs typeface="Times New Roman" panose="02020603050405020304" charset="0"/>
                <a:sym typeface="+mn-ea"/>
              </a:rPr>
              <a:t>不如</a:t>
            </a:r>
            <a:r>
              <a:rPr sz="3600" b="1" dirty="0" smtClean="0">
                <a:latin typeface="宋体" panose="02010600030101010101" pitchFamily="2" charset="-122"/>
                <a:ea typeface="宋体" panose="02010600030101010101" pitchFamily="2" charset="-122"/>
                <a:cs typeface="Times New Roman" panose="02020603050405020304" charset="0"/>
                <a:sym typeface="+mn-ea"/>
              </a:rPr>
              <a:t>……</a:t>
            </a:r>
            <a:r>
              <a:rPr sz="3600" b="1" dirty="0" smtClean="0">
                <a:latin typeface="Times New Roman" panose="02020603050405020304" charset="0"/>
                <a:ea typeface="宋体" panose="02010600030101010101" pitchFamily="2" charset="-122"/>
                <a:cs typeface="Times New Roman" panose="02020603050405020304" charset="0"/>
                <a:sym typeface="+mn-ea"/>
              </a:rPr>
              <a:t>”；两个as之间需用原级。如：Tina speaks English as well as Betty. </a:t>
            </a:r>
            <a:endParaRPr sz="3600" b="1" dirty="0" smtClean="0">
              <a:latin typeface="Times New Roman" panose="02020603050405020304" charset="0"/>
              <a:ea typeface="宋体" panose="02010600030101010101" pitchFamily="2" charset="-122"/>
              <a:cs typeface="Times New Roman" panose="02020603050405020304" charset="0"/>
              <a:sym typeface="+mn-ea"/>
            </a:endParaRPr>
          </a:p>
        </p:txBody>
      </p:sp>
      <p:sp>
        <p:nvSpPr>
          <p:cNvPr id="6" name="文本框 5"/>
          <p:cNvSpPr txBox="1"/>
          <p:nvPr/>
        </p:nvSpPr>
        <p:spPr>
          <a:xfrm>
            <a:off x="378460" y="302895"/>
            <a:ext cx="2127885" cy="460375"/>
          </a:xfrm>
          <a:prstGeom prst="rect">
            <a:avLst/>
          </a:prstGeom>
          <a:noFill/>
        </p:spPr>
        <p:txBody>
          <a:bodyPr wrap="square" rtlCol="0">
            <a:spAutoFit/>
          </a:bodyPr>
          <a:p>
            <a:pPr algn="dist"/>
            <a:r>
              <a:rPr lang="zh-CN" altLang="en-US" sz="2400" b="1" dirty="0">
                <a:solidFill>
                  <a:schemeClr val="bg2"/>
                </a:solidFill>
                <a:latin typeface="微软雅黑" panose="020B0503020204020204" pitchFamily="34" charset="-122"/>
                <a:ea typeface="微软雅黑" panose="020B0503020204020204" pitchFamily="34" charset="-122"/>
                <a:sym typeface="+mn-ea"/>
              </a:rPr>
              <a:t>三、重点</a:t>
            </a:r>
            <a:r>
              <a:rPr lang="zh-CN" altLang="en-US" sz="2400" b="1" dirty="0">
                <a:solidFill>
                  <a:schemeClr val="bg2"/>
                </a:solidFill>
                <a:latin typeface="微软雅黑" panose="020B0503020204020204" pitchFamily="34" charset="-122"/>
                <a:ea typeface="微软雅黑" panose="020B0503020204020204" pitchFamily="34" charset="-122"/>
                <a:sym typeface="+mn-ea"/>
              </a:rPr>
              <a:t>语法。</a:t>
            </a:r>
            <a:endParaRPr lang="zh-CN" altLang="en-US" sz="2400" b="1" dirty="0">
              <a:solidFill>
                <a:schemeClr val="bg2"/>
              </a:solidFill>
              <a:latin typeface="微软雅黑" panose="020B0503020204020204" pitchFamily="34" charset="-122"/>
              <a:ea typeface="微软雅黑" panose="020B0503020204020204" pitchFamily="34" charset="-122"/>
              <a:sym typeface="+mn-ea"/>
            </a:endParaRPr>
          </a:p>
        </p:txBody>
      </p:sp>
    </p:spTree>
    <p:custDataLst>
      <p:tags r:id="rId1"/>
    </p:custData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圆角 16"/>
          <p:cNvSpPr/>
          <p:nvPr/>
        </p:nvSpPr>
        <p:spPr>
          <a:xfrm>
            <a:off x="308610" y="302895"/>
            <a:ext cx="2331720" cy="461645"/>
          </a:xfrm>
          <a:prstGeom prst="roundRect">
            <a:avLst>
              <a:gd name="adj" fmla="val 50000"/>
            </a:avLst>
          </a:prstGeom>
          <a:solidFill>
            <a:srgbClr val="C00000"/>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3" name="文本框 2"/>
          <p:cNvSpPr txBox="1"/>
          <p:nvPr/>
        </p:nvSpPr>
        <p:spPr>
          <a:xfrm>
            <a:off x="971550" y="1332230"/>
            <a:ext cx="10347960" cy="2656205"/>
          </a:xfrm>
          <a:prstGeom prst="rect">
            <a:avLst/>
          </a:prstGeom>
          <a:noFill/>
        </p:spPr>
        <p:txBody>
          <a:bodyPr wrap="square" rtlCol="0" anchor="t">
            <a:spAutoFit/>
          </a:bodyPr>
          <a:p>
            <a:pPr fontAlgn="auto">
              <a:lnSpc>
                <a:spcPts val="5000"/>
              </a:lnSpc>
            </a:pPr>
            <a:r>
              <a:rPr sz="3600" b="1" dirty="0" smtClean="0">
                <a:latin typeface="Times New Roman" panose="02020603050405020304" charset="0"/>
                <a:ea typeface="宋体" panose="02010600030101010101" pitchFamily="2" charset="-122"/>
                <a:cs typeface="Times New Roman" panose="02020603050405020304" charset="0"/>
                <a:sym typeface="+mn-ea"/>
              </a:rPr>
              <a:t>(5)三者或三者以上比较时用最高级。副词最高级前可以加the，也可以省略。最高级的比较范围常用介词in、of等引导的短语来表示。如：Tina sings the nicest of all the girls. </a:t>
            </a:r>
            <a:endParaRPr sz="3600" b="1" dirty="0" smtClean="0">
              <a:latin typeface="Times New Roman" panose="02020603050405020304" charset="0"/>
              <a:ea typeface="宋体" panose="02010600030101010101" pitchFamily="2" charset="-122"/>
              <a:cs typeface="Times New Roman" panose="02020603050405020304" charset="0"/>
              <a:sym typeface="+mn-ea"/>
            </a:endParaRPr>
          </a:p>
        </p:txBody>
      </p:sp>
      <p:sp>
        <p:nvSpPr>
          <p:cNvPr id="6" name="文本框 5"/>
          <p:cNvSpPr txBox="1"/>
          <p:nvPr/>
        </p:nvSpPr>
        <p:spPr>
          <a:xfrm>
            <a:off x="378460" y="302895"/>
            <a:ext cx="2127885" cy="460375"/>
          </a:xfrm>
          <a:prstGeom prst="rect">
            <a:avLst/>
          </a:prstGeom>
          <a:noFill/>
        </p:spPr>
        <p:txBody>
          <a:bodyPr wrap="square" rtlCol="0">
            <a:spAutoFit/>
          </a:bodyPr>
          <a:p>
            <a:pPr algn="dist"/>
            <a:r>
              <a:rPr lang="zh-CN" altLang="en-US" sz="2400" b="1" dirty="0">
                <a:solidFill>
                  <a:schemeClr val="bg2"/>
                </a:solidFill>
                <a:latin typeface="微软雅黑" panose="020B0503020204020204" pitchFamily="34" charset="-122"/>
                <a:ea typeface="微软雅黑" panose="020B0503020204020204" pitchFamily="34" charset="-122"/>
                <a:sym typeface="+mn-ea"/>
              </a:rPr>
              <a:t>三、重点</a:t>
            </a:r>
            <a:r>
              <a:rPr lang="zh-CN" altLang="en-US" sz="2400" b="1" dirty="0">
                <a:solidFill>
                  <a:schemeClr val="bg2"/>
                </a:solidFill>
                <a:latin typeface="微软雅黑" panose="020B0503020204020204" pitchFamily="34" charset="-122"/>
                <a:ea typeface="微软雅黑" panose="020B0503020204020204" pitchFamily="34" charset="-122"/>
                <a:sym typeface="+mn-ea"/>
              </a:rPr>
              <a:t>语法。</a:t>
            </a:r>
            <a:endParaRPr lang="zh-CN" altLang="en-US" sz="2400" b="1" dirty="0">
              <a:solidFill>
                <a:schemeClr val="bg2"/>
              </a:solidFill>
              <a:latin typeface="微软雅黑" panose="020B0503020204020204" pitchFamily="34" charset="-122"/>
              <a:ea typeface="微软雅黑" panose="020B0503020204020204" pitchFamily="34" charset="-122"/>
              <a:sym typeface="+mn-ea"/>
            </a:endParaRPr>
          </a:p>
        </p:txBody>
      </p:sp>
    </p:spTree>
    <p:custDataLst>
      <p:tags r:id="rId1"/>
    </p:custData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圆角 16"/>
          <p:cNvSpPr/>
          <p:nvPr/>
        </p:nvSpPr>
        <p:spPr>
          <a:xfrm>
            <a:off x="308610" y="302895"/>
            <a:ext cx="2331720" cy="461645"/>
          </a:xfrm>
          <a:prstGeom prst="roundRect">
            <a:avLst>
              <a:gd name="adj" fmla="val 50000"/>
            </a:avLst>
          </a:prstGeom>
          <a:solidFill>
            <a:srgbClr val="C00000"/>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3" name="文本框 2"/>
          <p:cNvSpPr txBox="1"/>
          <p:nvPr/>
        </p:nvSpPr>
        <p:spPr>
          <a:xfrm>
            <a:off x="919480" y="851535"/>
            <a:ext cx="10551160" cy="4707890"/>
          </a:xfrm>
          <a:prstGeom prst="rect">
            <a:avLst/>
          </a:prstGeom>
          <a:noFill/>
        </p:spPr>
        <p:txBody>
          <a:bodyPr wrap="square" rtlCol="0" anchor="t">
            <a:spAutoFit/>
          </a:bodyPr>
          <a:p>
            <a:pPr fontAlgn="auto">
              <a:lnSpc>
                <a:spcPts val="6000"/>
              </a:lnSpc>
            </a:pPr>
            <a:r>
              <a:rPr sz="2800" b="1" dirty="0" smtClean="0">
                <a:latin typeface="Times New Roman" panose="02020603050405020304" charset="0"/>
                <a:ea typeface="宋体" panose="02010600030101010101" pitchFamily="2" charset="-122"/>
                <a:cs typeface="Times New Roman" panose="02020603050405020304" charset="0"/>
                <a:sym typeface="+mn-ea"/>
              </a:rPr>
              <a:t>(B)根据中文提示完成英语句子。 (每条横线不限词数。) </a:t>
            </a:r>
            <a:endParaRPr sz="2800" b="1" dirty="0" smtClean="0">
              <a:latin typeface="Times New Roman" panose="02020603050405020304" charset="0"/>
              <a:ea typeface="宋体" panose="02010600030101010101" pitchFamily="2" charset="-122"/>
              <a:cs typeface="Times New Roman" panose="02020603050405020304" charset="0"/>
              <a:sym typeface="+mn-ea"/>
            </a:endParaRPr>
          </a:p>
          <a:p>
            <a:pPr fontAlgn="auto">
              <a:lnSpc>
                <a:spcPts val="6000"/>
              </a:lnSpc>
            </a:pPr>
            <a:r>
              <a:rPr sz="3600" b="1" dirty="0" smtClean="0">
                <a:latin typeface="Times New Roman" panose="02020603050405020304" charset="0"/>
                <a:ea typeface="宋体" panose="02010600030101010101" pitchFamily="2" charset="-122"/>
                <a:cs typeface="Times New Roman" panose="02020603050405020304" charset="0"/>
                <a:sym typeface="+mn-ea"/>
              </a:rPr>
              <a:t>1. 他是三个司机当中开车最认真的。</a:t>
            </a:r>
            <a:endParaRPr sz="3600" b="1" dirty="0" smtClean="0">
              <a:latin typeface="Times New Roman" panose="02020603050405020304" charset="0"/>
              <a:ea typeface="宋体" panose="02010600030101010101" pitchFamily="2" charset="-122"/>
              <a:cs typeface="Times New Roman" panose="02020603050405020304" charset="0"/>
              <a:sym typeface="+mn-ea"/>
            </a:endParaRPr>
          </a:p>
          <a:p>
            <a:pPr fontAlgn="auto">
              <a:lnSpc>
                <a:spcPts val="6000"/>
              </a:lnSpc>
            </a:pPr>
            <a:r>
              <a:rPr sz="3600" b="1" dirty="0" smtClean="0">
                <a:latin typeface="Times New Roman" panose="02020603050405020304" charset="0"/>
                <a:ea typeface="宋体" panose="02010600030101010101" pitchFamily="2" charset="-122"/>
                <a:cs typeface="Times New Roman" panose="02020603050405020304" charset="0"/>
                <a:sym typeface="+mn-ea"/>
              </a:rPr>
              <a:t>He drives </a:t>
            </a:r>
            <a:r>
              <a:rPr lang="en-US" sz="3600" b="1" dirty="0" smtClean="0">
                <a:latin typeface="Times New Roman" panose="02020603050405020304" charset="0"/>
                <a:ea typeface="宋体" panose="02010600030101010101" pitchFamily="2" charset="-122"/>
                <a:cs typeface="Times New Roman" panose="02020603050405020304" charset="0"/>
                <a:sym typeface="+mn-ea"/>
              </a:rPr>
              <a:t>___</a:t>
            </a:r>
            <a:r>
              <a:rPr lang="en-US" sz="3600" b="1" dirty="0" smtClean="0">
                <a:latin typeface="Times New Roman" panose="02020603050405020304" charset="0"/>
                <a:ea typeface="宋体" panose="02010600030101010101" pitchFamily="2" charset="-122"/>
                <a:cs typeface="Times New Roman" panose="02020603050405020304" charset="0"/>
                <a:sym typeface="+mn-ea"/>
              </a:rPr>
              <a:t>_______________</a:t>
            </a:r>
            <a:r>
              <a:rPr sz="3600" b="1" dirty="0" smtClean="0">
                <a:latin typeface="Times New Roman" panose="02020603050405020304" charset="0"/>
                <a:ea typeface="宋体" panose="02010600030101010101" pitchFamily="2" charset="-122"/>
                <a:cs typeface="Times New Roman" panose="02020603050405020304" charset="0"/>
                <a:sym typeface="+mn-ea"/>
              </a:rPr>
              <a:t> of the three drivers. </a:t>
            </a:r>
            <a:endParaRPr sz="3600" b="1" dirty="0" smtClean="0">
              <a:latin typeface="Times New Roman" panose="02020603050405020304" charset="0"/>
              <a:ea typeface="宋体" panose="02010600030101010101" pitchFamily="2" charset="-122"/>
              <a:cs typeface="Times New Roman" panose="02020603050405020304" charset="0"/>
              <a:sym typeface="+mn-ea"/>
            </a:endParaRPr>
          </a:p>
          <a:p>
            <a:pPr fontAlgn="auto">
              <a:lnSpc>
                <a:spcPts val="6000"/>
              </a:lnSpc>
            </a:pPr>
            <a:r>
              <a:rPr sz="3600" b="1" dirty="0" smtClean="0">
                <a:latin typeface="Times New Roman" panose="02020603050405020304" charset="0"/>
                <a:ea typeface="宋体" panose="02010600030101010101" pitchFamily="2" charset="-122"/>
                <a:cs typeface="Times New Roman" panose="02020603050405020304" charset="0"/>
                <a:sym typeface="+mn-ea"/>
              </a:rPr>
              <a:t>2. 我妈妈每天早上起床比我早多了。</a:t>
            </a:r>
            <a:endParaRPr sz="3600" b="1" dirty="0" smtClean="0">
              <a:latin typeface="Times New Roman" panose="02020603050405020304" charset="0"/>
              <a:ea typeface="宋体" panose="02010600030101010101" pitchFamily="2" charset="-122"/>
              <a:cs typeface="Times New Roman" panose="02020603050405020304" charset="0"/>
              <a:sym typeface="+mn-ea"/>
            </a:endParaRPr>
          </a:p>
          <a:p>
            <a:pPr fontAlgn="auto">
              <a:lnSpc>
                <a:spcPts val="6000"/>
              </a:lnSpc>
            </a:pPr>
            <a:r>
              <a:rPr sz="3600" b="1" dirty="0" smtClean="0">
                <a:latin typeface="Times New Roman" panose="02020603050405020304" charset="0"/>
                <a:ea typeface="宋体" panose="02010600030101010101" pitchFamily="2" charset="-122"/>
                <a:cs typeface="Times New Roman" panose="02020603050405020304" charset="0"/>
                <a:sym typeface="+mn-ea"/>
              </a:rPr>
              <a:t>My mother gets up </a:t>
            </a:r>
            <a:r>
              <a:rPr lang="en-US" sz="3600" b="1" dirty="0" smtClean="0">
                <a:latin typeface="Times New Roman" panose="02020603050405020304" charset="0"/>
                <a:ea typeface="宋体" panose="02010600030101010101" pitchFamily="2" charset="-122"/>
                <a:cs typeface="Times New Roman" panose="02020603050405020304" charset="0"/>
                <a:sym typeface="+mn-ea"/>
              </a:rPr>
              <a:t>_</a:t>
            </a:r>
            <a:r>
              <a:rPr lang="en-US" sz="3600" b="1" dirty="0" smtClean="0">
                <a:latin typeface="Times New Roman" panose="02020603050405020304" charset="0"/>
                <a:ea typeface="宋体" panose="02010600030101010101" pitchFamily="2" charset="-122"/>
                <a:cs typeface="Times New Roman" panose="02020603050405020304" charset="0"/>
                <a:sym typeface="+mn-ea"/>
              </a:rPr>
              <a:t>__</a:t>
            </a:r>
            <a:r>
              <a:rPr lang="en-US" sz="3600" b="1" dirty="0" smtClean="0">
                <a:latin typeface="Times New Roman" panose="02020603050405020304" charset="0"/>
                <a:ea typeface="宋体" panose="02010600030101010101" pitchFamily="2" charset="-122"/>
                <a:cs typeface="Times New Roman" panose="02020603050405020304" charset="0"/>
                <a:sym typeface="+mn-ea"/>
              </a:rPr>
              <a:t>__________</a:t>
            </a:r>
            <a:r>
              <a:rPr lang="en-US" sz="3600" b="1" dirty="0" smtClean="0">
                <a:latin typeface="Times New Roman" panose="02020603050405020304" charset="0"/>
                <a:ea typeface="宋体" panose="02010600030101010101" pitchFamily="2" charset="-122"/>
                <a:cs typeface="Times New Roman" panose="02020603050405020304" charset="0"/>
                <a:sym typeface="+mn-ea"/>
              </a:rPr>
              <a:t>______</a:t>
            </a:r>
            <a:r>
              <a:rPr lang="en-US" sz="3600" b="1" dirty="0" smtClean="0">
                <a:latin typeface="Times New Roman" panose="02020603050405020304" charset="0"/>
                <a:ea typeface="宋体" panose="02010600030101010101" pitchFamily="2" charset="-122"/>
                <a:cs typeface="Times New Roman" panose="02020603050405020304" charset="0"/>
                <a:sym typeface="+mn-ea"/>
              </a:rPr>
              <a:t>___</a:t>
            </a:r>
            <a:r>
              <a:rPr sz="3600" b="1" dirty="0" smtClean="0">
                <a:latin typeface="Times New Roman" panose="02020603050405020304" charset="0"/>
                <a:ea typeface="宋体" panose="02010600030101010101" pitchFamily="2" charset="-122"/>
                <a:cs typeface="Times New Roman" panose="02020603050405020304" charset="0"/>
                <a:sym typeface="+mn-ea"/>
              </a:rPr>
              <a:t> every morning. </a:t>
            </a:r>
            <a:endParaRPr sz="3600" b="1" dirty="0" smtClean="0">
              <a:latin typeface="Times New Roman" panose="02020603050405020304" charset="0"/>
              <a:ea typeface="宋体" panose="02010600030101010101" pitchFamily="2" charset="-122"/>
              <a:cs typeface="Times New Roman" panose="02020603050405020304" charset="0"/>
              <a:sym typeface="+mn-ea"/>
            </a:endParaRPr>
          </a:p>
        </p:txBody>
      </p:sp>
      <p:sp>
        <p:nvSpPr>
          <p:cNvPr id="6" name="文本框 5"/>
          <p:cNvSpPr txBox="1"/>
          <p:nvPr/>
        </p:nvSpPr>
        <p:spPr>
          <a:xfrm>
            <a:off x="378460" y="302895"/>
            <a:ext cx="2127885" cy="460375"/>
          </a:xfrm>
          <a:prstGeom prst="rect">
            <a:avLst/>
          </a:prstGeom>
          <a:noFill/>
        </p:spPr>
        <p:txBody>
          <a:bodyPr wrap="square" rtlCol="0">
            <a:spAutoFit/>
          </a:bodyPr>
          <a:p>
            <a:pPr algn="dist"/>
            <a:r>
              <a:rPr lang="zh-CN" altLang="en-US" sz="2400" b="1" dirty="0">
                <a:solidFill>
                  <a:schemeClr val="bg2"/>
                </a:solidFill>
                <a:latin typeface="微软雅黑" panose="020B0503020204020204" pitchFamily="34" charset="-122"/>
                <a:ea typeface="微软雅黑" panose="020B0503020204020204" pitchFamily="34" charset="-122"/>
                <a:sym typeface="+mn-ea"/>
              </a:rPr>
              <a:t>三、重点</a:t>
            </a:r>
            <a:r>
              <a:rPr lang="zh-CN" altLang="en-US" sz="2400" b="1" dirty="0">
                <a:solidFill>
                  <a:schemeClr val="bg2"/>
                </a:solidFill>
                <a:latin typeface="微软雅黑" panose="020B0503020204020204" pitchFamily="34" charset="-122"/>
                <a:ea typeface="微软雅黑" panose="020B0503020204020204" pitchFamily="34" charset="-122"/>
                <a:sym typeface="+mn-ea"/>
              </a:rPr>
              <a:t>语法。</a:t>
            </a:r>
            <a:endParaRPr lang="zh-CN" altLang="en-US" sz="2400" b="1" dirty="0">
              <a:solidFill>
                <a:schemeClr val="bg2"/>
              </a:solidFill>
              <a:latin typeface="微软雅黑" panose="020B0503020204020204" pitchFamily="34" charset="-122"/>
              <a:ea typeface="微软雅黑" panose="020B0503020204020204" pitchFamily="34" charset="-122"/>
              <a:sym typeface="+mn-ea"/>
            </a:endParaRPr>
          </a:p>
        </p:txBody>
      </p:sp>
      <p:sp>
        <p:nvSpPr>
          <p:cNvPr id="9" name="文本框 8"/>
          <p:cNvSpPr txBox="1"/>
          <p:nvPr/>
        </p:nvSpPr>
        <p:spPr>
          <a:xfrm>
            <a:off x="4909185" y="3933825"/>
            <a:ext cx="4758055" cy="860425"/>
          </a:xfrm>
          <a:prstGeom prst="rect">
            <a:avLst/>
          </a:prstGeom>
          <a:noFill/>
        </p:spPr>
        <p:txBody>
          <a:bodyPr wrap="square" rtlCol="0">
            <a:spAutoFit/>
          </a:bodyPr>
          <a:p>
            <a:pPr fontAlgn="auto">
              <a:lnSpc>
                <a:spcPts val="6000"/>
              </a:lnSpc>
            </a:pPr>
            <a:r>
              <a:rPr sz="3600" b="1">
                <a:solidFill>
                  <a:srgbClr val="FF0000"/>
                </a:solidFill>
                <a:latin typeface="Times New Roman" panose="02020603050405020304" charset="0"/>
                <a:ea typeface="宋体" panose="02010600030101010101" pitchFamily="2" charset="-122"/>
                <a:cs typeface="Times New Roman" panose="02020603050405020304" charset="0"/>
              </a:rPr>
              <a:t>much earlier than me/I</a:t>
            </a:r>
            <a:endParaRPr sz="3600" b="1">
              <a:solidFill>
                <a:srgbClr val="FF0000"/>
              </a:solidFill>
              <a:latin typeface="Times New Roman" panose="02020603050405020304" charset="0"/>
              <a:ea typeface="宋体" panose="02010600030101010101" pitchFamily="2" charset="-122"/>
              <a:cs typeface="Times New Roman" panose="02020603050405020304" charset="0"/>
            </a:endParaRPr>
          </a:p>
        </p:txBody>
      </p:sp>
      <p:sp>
        <p:nvSpPr>
          <p:cNvPr id="4" name="文本框 3"/>
          <p:cNvSpPr txBox="1"/>
          <p:nvPr/>
        </p:nvSpPr>
        <p:spPr>
          <a:xfrm>
            <a:off x="3009265" y="2404110"/>
            <a:ext cx="4317365" cy="860425"/>
          </a:xfrm>
          <a:prstGeom prst="rect">
            <a:avLst/>
          </a:prstGeom>
          <a:noFill/>
        </p:spPr>
        <p:txBody>
          <a:bodyPr wrap="square" rtlCol="0">
            <a:spAutoFit/>
          </a:bodyPr>
          <a:p>
            <a:pPr fontAlgn="auto">
              <a:lnSpc>
                <a:spcPts val="6000"/>
              </a:lnSpc>
            </a:pPr>
            <a:r>
              <a:rPr sz="3600" b="1">
                <a:solidFill>
                  <a:srgbClr val="FF0000"/>
                </a:solidFill>
                <a:latin typeface="Times New Roman" panose="02020603050405020304" charset="0"/>
                <a:ea typeface="宋体" panose="02010600030101010101" pitchFamily="2" charset="-122"/>
                <a:cs typeface="Times New Roman" panose="02020603050405020304" charset="0"/>
              </a:rPr>
              <a:t>(the) most carefully</a:t>
            </a:r>
            <a:endParaRPr sz="3600" b="1">
              <a:solidFill>
                <a:srgbClr val="FF0000"/>
              </a:solidFill>
              <a:latin typeface="Times New Roman" panose="02020603050405020304" charset="0"/>
              <a:ea typeface="宋体" panose="02010600030101010101" pitchFamily="2" charset="-122"/>
              <a:cs typeface="Times New Roman" panose="02020603050405020304" charset="0"/>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圆角 16"/>
          <p:cNvSpPr/>
          <p:nvPr/>
        </p:nvSpPr>
        <p:spPr>
          <a:xfrm>
            <a:off x="308610" y="302895"/>
            <a:ext cx="2331720" cy="461645"/>
          </a:xfrm>
          <a:prstGeom prst="roundRect">
            <a:avLst>
              <a:gd name="adj" fmla="val 50000"/>
            </a:avLst>
          </a:prstGeom>
          <a:solidFill>
            <a:srgbClr val="C00000"/>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3" name="文本框 2"/>
          <p:cNvSpPr txBox="1"/>
          <p:nvPr/>
        </p:nvSpPr>
        <p:spPr>
          <a:xfrm>
            <a:off x="513715" y="653415"/>
            <a:ext cx="11367770" cy="5477510"/>
          </a:xfrm>
          <a:prstGeom prst="rect">
            <a:avLst/>
          </a:prstGeom>
          <a:noFill/>
        </p:spPr>
        <p:txBody>
          <a:bodyPr wrap="square" rtlCol="0" anchor="t">
            <a:spAutoFit/>
          </a:bodyPr>
          <a:p>
            <a:pPr fontAlgn="auto">
              <a:lnSpc>
                <a:spcPts val="6000"/>
              </a:lnSpc>
            </a:pPr>
            <a:r>
              <a:rPr sz="2800" b="1" dirty="0" smtClean="0">
                <a:latin typeface="Times New Roman" panose="02020603050405020304" charset="0"/>
                <a:ea typeface="宋体" panose="02010600030101010101" pitchFamily="2" charset="-122"/>
                <a:cs typeface="Times New Roman" panose="02020603050405020304" charset="0"/>
                <a:sym typeface="+mn-ea"/>
              </a:rPr>
              <a:t>(B)根据中文提示完成英语句子。 (每条横线不限词数。) </a:t>
            </a:r>
            <a:endParaRPr sz="2800" b="1" dirty="0" smtClean="0">
              <a:latin typeface="Times New Roman" panose="02020603050405020304" charset="0"/>
              <a:ea typeface="宋体" panose="02010600030101010101" pitchFamily="2" charset="-122"/>
              <a:cs typeface="Times New Roman" panose="02020603050405020304" charset="0"/>
              <a:sym typeface="+mn-ea"/>
            </a:endParaRPr>
          </a:p>
          <a:p>
            <a:pPr fontAlgn="auto">
              <a:lnSpc>
                <a:spcPts val="6000"/>
              </a:lnSpc>
            </a:pPr>
            <a:r>
              <a:rPr sz="3600" b="1" dirty="0" smtClean="0">
                <a:latin typeface="Times New Roman" panose="02020603050405020304" charset="0"/>
                <a:ea typeface="宋体" panose="02010600030101010101" pitchFamily="2" charset="-122"/>
                <a:cs typeface="Times New Roman" panose="02020603050405020304" charset="0"/>
                <a:sym typeface="+mn-ea"/>
              </a:rPr>
              <a:t>3. 雪正下得越来越大。</a:t>
            </a:r>
            <a:endParaRPr sz="3600" b="1" dirty="0" smtClean="0">
              <a:latin typeface="Times New Roman" panose="02020603050405020304" charset="0"/>
              <a:ea typeface="宋体" panose="02010600030101010101" pitchFamily="2" charset="-122"/>
              <a:cs typeface="Times New Roman" panose="02020603050405020304" charset="0"/>
              <a:sym typeface="+mn-ea"/>
            </a:endParaRPr>
          </a:p>
          <a:p>
            <a:pPr fontAlgn="auto">
              <a:lnSpc>
                <a:spcPts val="6000"/>
              </a:lnSpc>
            </a:pPr>
            <a:r>
              <a:rPr sz="3600" b="1" dirty="0" smtClean="0">
                <a:latin typeface="Times New Roman" panose="02020603050405020304" charset="0"/>
                <a:ea typeface="宋体" panose="02010600030101010101" pitchFamily="2" charset="-122"/>
                <a:cs typeface="Times New Roman" panose="02020603050405020304" charset="0"/>
                <a:sym typeface="+mn-ea"/>
              </a:rPr>
              <a:t>It is </a:t>
            </a:r>
            <a:r>
              <a:rPr lang="en-US" sz="3600" b="1" dirty="0" smtClean="0">
                <a:latin typeface="Times New Roman" panose="02020603050405020304" charset="0"/>
                <a:ea typeface="宋体" panose="02010600030101010101" pitchFamily="2" charset="-122"/>
                <a:cs typeface="Times New Roman" panose="02020603050405020304" charset="0"/>
                <a:sym typeface="+mn-ea"/>
              </a:rPr>
              <a:t>__________</a:t>
            </a:r>
            <a:r>
              <a:rPr lang="en-US" sz="3600" b="1" dirty="0" smtClean="0">
                <a:latin typeface="Times New Roman" panose="02020603050405020304" charset="0"/>
                <a:ea typeface="宋体" panose="02010600030101010101" pitchFamily="2" charset="-122"/>
                <a:cs typeface="Times New Roman" panose="02020603050405020304" charset="0"/>
                <a:sym typeface="+mn-ea"/>
              </a:rPr>
              <a:t>__________________________________</a:t>
            </a:r>
            <a:r>
              <a:rPr sz="3600" b="1" dirty="0" smtClean="0">
                <a:latin typeface="Times New Roman" panose="02020603050405020304" charset="0"/>
                <a:ea typeface="宋体" panose="02010600030101010101" pitchFamily="2" charset="-122"/>
                <a:cs typeface="Times New Roman" panose="02020603050405020304" charset="0"/>
                <a:sym typeface="+mn-ea"/>
              </a:rPr>
              <a:t>. </a:t>
            </a:r>
            <a:endParaRPr sz="3600" b="1" dirty="0" smtClean="0">
              <a:latin typeface="Times New Roman" panose="02020603050405020304" charset="0"/>
              <a:ea typeface="宋体" panose="02010600030101010101" pitchFamily="2" charset="-122"/>
              <a:cs typeface="Times New Roman" panose="02020603050405020304" charset="0"/>
              <a:sym typeface="+mn-ea"/>
            </a:endParaRPr>
          </a:p>
          <a:p>
            <a:pPr fontAlgn="auto">
              <a:lnSpc>
                <a:spcPts val="6000"/>
              </a:lnSpc>
            </a:pPr>
            <a:r>
              <a:rPr sz="3600" b="1" dirty="0" smtClean="0">
                <a:latin typeface="Times New Roman" panose="02020603050405020304" charset="0"/>
                <a:ea typeface="宋体" panose="02010600030101010101" pitchFamily="2" charset="-122"/>
                <a:cs typeface="Times New Roman" panose="02020603050405020304" charset="0"/>
                <a:sym typeface="+mn-ea"/>
              </a:rPr>
              <a:t>4. Cindy画得与Helen一样好。</a:t>
            </a:r>
            <a:endParaRPr sz="3600" b="1" dirty="0" smtClean="0">
              <a:latin typeface="Times New Roman" panose="02020603050405020304" charset="0"/>
              <a:ea typeface="宋体" panose="02010600030101010101" pitchFamily="2" charset="-122"/>
              <a:cs typeface="Times New Roman" panose="02020603050405020304" charset="0"/>
              <a:sym typeface="+mn-ea"/>
            </a:endParaRPr>
          </a:p>
          <a:p>
            <a:pPr fontAlgn="auto">
              <a:lnSpc>
                <a:spcPts val="6000"/>
              </a:lnSpc>
            </a:pPr>
            <a:r>
              <a:rPr sz="3600" b="1" dirty="0" smtClean="0">
                <a:latin typeface="Times New Roman" panose="02020603050405020304" charset="0"/>
                <a:ea typeface="宋体" panose="02010600030101010101" pitchFamily="2" charset="-122"/>
                <a:cs typeface="Times New Roman" panose="02020603050405020304" charset="0"/>
                <a:sym typeface="+mn-ea"/>
              </a:rPr>
              <a:t>Cindy draws </a:t>
            </a:r>
            <a:r>
              <a:rPr lang="en-US" sz="3600" b="1" dirty="0" smtClean="0">
                <a:latin typeface="Times New Roman" panose="02020603050405020304" charset="0"/>
                <a:ea typeface="宋体" panose="02010600030101010101" pitchFamily="2" charset="-122"/>
                <a:cs typeface="Times New Roman" panose="02020603050405020304" charset="0"/>
                <a:sym typeface="+mn-ea"/>
              </a:rPr>
              <a:t>______________________________</a:t>
            </a:r>
            <a:r>
              <a:rPr sz="3600" b="1" dirty="0" smtClean="0">
                <a:latin typeface="Times New Roman" panose="02020603050405020304" charset="0"/>
                <a:ea typeface="宋体" panose="02010600030101010101" pitchFamily="2" charset="-122"/>
                <a:cs typeface="Times New Roman" panose="02020603050405020304" charset="0"/>
                <a:sym typeface="+mn-ea"/>
              </a:rPr>
              <a:t>. </a:t>
            </a:r>
            <a:endParaRPr sz="3600" b="1" dirty="0" smtClean="0">
              <a:latin typeface="Times New Roman" panose="02020603050405020304" charset="0"/>
              <a:ea typeface="宋体" panose="02010600030101010101" pitchFamily="2" charset="-122"/>
              <a:cs typeface="Times New Roman" panose="02020603050405020304" charset="0"/>
              <a:sym typeface="+mn-ea"/>
            </a:endParaRPr>
          </a:p>
          <a:p>
            <a:pPr fontAlgn="auto">
              <a:lnSpc>
                <a:spcPts val="6000"/>
              </a:lnSpc>
            </a:pPr>
            <a:r>
              <a:rPr sz="3600" b="1" dirty="0" smtClean="0">
                <a:latin typeface="Times New Roman" panose="02020603050405020304" charset="0"/>
                <a:ea typeface="宋体" panose="02010600030101010101" pitchFamily="2" charset="-122"/>
                <a:cs typeface="Times New Roman" panose="02020603050405020304" charset="0"/>
                <a:sym typeface="+mn-ea"/>
              </a:rPr>
              <a:t>5. 你练习得越多，你就会学得越好。</a:t>
            </a:r>
            <a:endParaRPr sz="3600" b="1" dirty="0" smtClean="0">
              <a:latin typeface="Times New Roman" panose="02020603050405020304" charset="0"/>
              <a:ea typeface="宋体" panose="02010600030101010101" pitchFamily="2" charset="-122"/>
              <a:cs typeface="Times New Roman" panose="02020603050405020304" charset="0"/>
              <a:sym typeface="+mn-ea"/>
            </a:endParaRPr>
          </a:p>
          <a:p>
            <a:pPr fontAlgn="auto">
              <a:lnSpc>
                <a:spcPts val="6000"/>
              </a:lnSpc>
            </a:pPr>
            <a:r>
              <a:rPr lang="en-US" sz="3600" b="1" dirty="0" smtClean="0">
                <a:latin typeface="Times New Roman" panose="02020603050405020304" charset="0"/>
                <a:ea typeface="宋体" panose="02010600030101010101" pitchFamily="2" charset="-122"/>
                <a:cs typeface="Times New Roman" panose="02020603050405020304" charset="0"/>
                <a:sym typeface="+mn-ea"/>
              </a:rPr>
              <a:t>__________</a:t>
            </a:r>
            <a:r>
              <a:rPr sz="3600" b="1" dirty="0" smtClean="0">
                <a:latin typeface="Times New Roman" panose="02020603050405020304" charset="0"/>
                <a:ea typeface="宋体" panose="02010600030101010101" pitchFamily="2" charset="-122"/>
                <a:cs typeface="Times New Roman" panose="02020603050405020304" charset="0"/>
                <a:sym typeface="+mn-ea"/>
              </a:rPr>
              <a:t> you practice, </a:t>
            </a:r>
            <a:r>
              <a:rPr lang="en-US" sz="3600" b="1" dirty="0" smtClean="0">
                <a:latin typeface="Times New Roman" panose="02020603050405020304" charset="0"/>
                <a:ea typeface="宋体" panose="02010600030101010101" pitchFamily="2" charset="-122"/>
                <a:cs typeface="Times New Roman" panose="02020603050405020304" charset="0"/>
                <a:sym typeface="+mn-ea"/>
              </a:rPr>
              <a:t>_______</a:t>
            </a:r>
            <a:r>
              <a:rPr lang="en-US" sz="3600" b="1" dirty="0" smtClean="0">
                <a:latin typeface="Times New Roman" panose="02020603050405020304" charset="0"/>
                <a:ea typeface="宋体" panose="02010600030101010101" pitchFamily="2" charset="-122"/>
                <a:cs typeface="Times New Roman" panose="02020603050405020304" charset="0"/>
                <a:sym typeface="+mn-ea"/>
              </a:rPr>
              <a:t>__</a:t>
            </a:r>
            <a:r>
              <a:rPr lang="en-US" sz="3600" b="1" dirty="0" smtClean="0">
                <a:latin typeface="Times New Roman" panose="02020603050405020304" charset="0"/>
                <a:ea typeface="宋体" panose="02010600030101010101" pitchFamily="2" charset="-122"/>
                <a:cs typeface="Times New Roman" panose="02020603050405020304" charset="0"/>
                <a:sym typeface="+mn-ea"/>
              </a:rPr>
              <a:t>_</a:t>
            </a:r>
            <a:r>
              <a:rPr sz="3600" b="1" dirty="0" smtClean="0">
                <a:latin typeface="Times New Roman" panose="02020603050405020304" charset="0"/>
                <a:ea typeface="宋体" panose="02010600030101010101" pitchFamily="2" charset="-122"/>
                <a:cs typeface="Times New Roman" panose="02020603050405020304" charset="0"/>
                <a:sym typeface="+mn-ea"/>
              </a:rPr>
              <a:t> you will learn. </a:t>
            </a:r>
            <a:endParaRPr sz="3600" b="1" dirty="0" smtClean="0">
              <a:latin typeface="Times New Roman" panose="02020603050405020304" charset="0"/>
              <a:ea typeface="宋体" panose="02010600030101010101" pitchFamily="2" charset="-122"/>
              <a:cs typeface="Times New Roman" panose="02020603050405020304" charset="0"/>
              <a:sym typeface="+mn-ea"/>
            </a:endParaRPr>
          </a:p>
        </p:txBody>
      </p:sp>
      <p:sp>
        <p:nvSpPr>
          <p:cNvPr id="6" name="文本框 5"/>
          <p:cNvSpPr txBox="1"/>
          <p:nvPr/>
        </p:nvSpPr>
        <p:spPr>
          <a:xfrm>
            <a:off x="378460" y="302895"/>
            <a:ext cx="2127885" cy="460375"/>
          </a:xfrm>
          <a:prstGeom prst="rect">
            <a:avLst/>
          </a:prstGeom>
          <a:noFill/>
        </p:spPr>
        <p:txBody>
          <a:bodyPr wrap="square" rtlCol="0">
            <a:spAutoFit/>
          </a:bodyPr>
          <a:p>
            <a:pPr algn="dist"/>
            <a:r>
              <a:rPr lang="zh-CN" altLang="en-US" sz="2400" b="1" dirty="0">
                <a:solidFill>
                  <a:schemeClr val="bg2"/>
                </a:solidFill>
                <a:latin typeface="微软雅黑" panose="020B0503020204020204" pitchFamily="34" charset="-122"/>
                <a:ea typeface="微软雅黑" panose="020B0503020204020204" pitchFamily="34" charset="-122"/>
                <a:sym typeface="+mn-ea"/>
              </a:rPr>
              <a:t>三、重点</a:t>
            </a:r>
            <a:r>
              <a:rPr lang="zh-CN" altLang="en-US" sz="2400" b="1" dirty="0">
                <a:solidFill>
                  <a:schemeClr val="bg2"/>
                </a:solidFill>
                <a:latin typeface="微软雅黑" panose="020B0503020204020204" pitchFamily="34" charset="-122"/>
                <a:ea typeface="微软雅黑" panose="020B0503020204020204" pitchFamily="34" charset="-122"/>
                <a:sym typeface="+mn-ea"/>
              </a:rPr>
              <a:t>语法。</a:t>
            </a:r>
            <a:endParaRPr lang="zh-CN" altLang="en-US" sz="2400" b="1" dirty="0">
              <a:solidFill>
                <a:schemeClr val="bg2"/>
              </a:solidFill>
              <a:latin typeface="微软雅黑" panose="020B0503020204020204" pitchFamily="34" charset="-122"/>
              <a:ea typeface="微软雅黑" panose="020B0503020204020204" pitchFamily="34" charset="-122"/>
              <a:sym typeface="+mn-ea"/>
            </a:endParaRPr>
          </a:p>
        </p:txBody>
      </p:sp>
      <p:sp>
        <p:nvSpPr>
          <p:cNvPr id="9" name="文本框 8"/>
          <p:cNvSpPr txBox="1"/>
          <p:nvPr/>
        </p:nvSpPr>
        <p:spPr>
          <a:xfrm>
            <a:off x="3512820" y="3718560"/>
            <a:ext cx="4758055" cy="860425"/>
          </a:xfrm>
          <a:prstGeom prst="rect">
            <a:avLst/>
          </a:prstGeom>
          <a:noFill/>
        </p:spPr>
        <p:txBody>
          <a:bodyPr wrap="square" rtlCol="0">
            <a:spAutoFit/>
          </a:bodyPr>
          <a:p>
            <a:pPr fontAlgn="auto">
              <a:lnSpc>
                <a:spcPts val="6000"/>
              </a:lnSpc>
            </a:pPr>
            <a:r>
              <a:rPr sz="3600" b="1">
                <a:solidFill>
                  <a:srgbClr val="FF0000"/>
                </a:solidFill>
                <a:latin typeface="Times New Roman" panose="02020603050405020304" charset="0"/>
                <a:ea typeface="宋体" panose="02010600030101010101" pitchFamily="2" charset="-122"/>
                <a:cs typeface="Times New Roman" panose="02020603050405020304" charset="0"/>
              </a:rPr>
              <a:t>as well as Helen</a:t>
            </a:r>
            <a:endParaRPr sz="3600" b="1">
              <a:solidFill>
                <a:srgbClr val="FF0000"/>
              </a:solidFill>
              <a:latin typeface="Times New Roman" panose="02020603050405020304" charset="0"/>
              <a:ea typeface="宋体" panose="02010600030101010101" pitchFamily="2" charset="-122"/>
              <a:cs typeface="Times New Roman" panose="02020603050405020304" charset="0"/>
            </a:endParaRPr>
          </a:p>
        </p:txBody>
      </p:sp>
      <p:sp>
        <p:nvSpPr>
          <p:cNvPr id="4" name="文本框 3"/>
          <p:cNvSpPr txBox="1"/>
          <p:nvPr/>
        </p:nvSpPr>
        <p:spPr>
          <a:xfrm>
            <a:off x="1417320" y="2205990"/>
            <a:ext cx="10464165" cy="860425"/>
          </a:xfrm>
          <a:prstGeom prst="rect">
            <a:avLst/>
          </a:prstGeom>
          <a:noFill/>
        </p:spPr>
        <p:txBody>
          <a:bodyPr wrap="square" rtlCol="0">
            <a:spAutoFit/>
          </a:bodyPr>
          <a:p>
            <a:pPr fontAlgn="auto">
              <a:lnSpc>
                <a:spcPts val="6000"/>
              </a:lnSpc>
            </a:pPr>
            <a:r>
              <a:rPr sz="3600" b="1">
                <a:solidFill>
                  <a:srgbClr val="FF0000"/>
                </a:solidFill>
                <a:latin typeface="Times New Roman" panose="02020603050405020304" charset="0"/>
                <a:ea typeface="宋体" panose="02010600030101010101" pitchFamily="2" charset="-122"/>
                <a:cs typeface="Times New Roman" panose="02020603050405020304" charset="0"/>
              </a:rPr>
              <a:t>snowing harder and harder/more and more heavily</a:t>
            </a:r>
            <a:endParaRPr sz="3600" b="1">
              <a:solidFill>
                <a:srgbClr val="FF0000"/>
              </a:solidFill>
              <a:latin typeface="Times New Roman" panose="02020603050405020304" charset="0"/>
              <a:ea typeface="宋体" panose="02010600030101010101" pitchFamily="2" charset="-122"/>
              <a:cs typeface="Times New Roman" panose="02020603050405020304" charset="0"/>
            </a:endParaRPr>
          </a:p>
        </p:txBody>
      </p:sp>
      <p:sp>
        <p:nvSpPr>
          <p:cNvPr id="5" name="文本框 4"/>
          <p:cNvSpPr txBox="1"/>
          <p:nvPr/>
        </p:nvSpPr>
        <p:spPr>
          <a:xfrm>
            <a:off x="718185" y="5452745"/>
            <a:ext cx="2230755" cy="645160"/>
          </a:xfrm>
          <a:prstGeom prst="rect">
            <a:avLst/>
          </a:prstGeom>
          <a:noFill/>
        </p:spPr>
        <p:txBody>
          <a:bodyPr wrap="square" rtlCol="0">
            <a:spAutoFit/>
          </a:bodyPr>
          <a:p>
            <a:r>
              <a:rPr lang="zh-CN" altLang="en-US" sz="3600" b="1">
                <a:solidFill>
                  <a:srgbClr val="FF0000"/>
                </a:solidFill>
                <a:latin typeface="Times New Roman" panose="02020603050405020304" charset="0"/>
                <a:cs typeface="Times New Roman" panose="02020603050405020304" charset="0"/>
              </a:rPr>
              <a:t>The more</a:t>
            </a:r>
            <a:endParaRPr lang="zh-CN" altLang="en-US" sz="3600" b="1">
              <a:solidFill>
                <a:srgbClr val="FF0000"/>
              </a:solidFill>
              <a:latin typeface="Times New Roman" panose="02020603050405020304" charset="0"/>
              <a:cs typeface="Times New Roman" panose="02020603050405020304" charset="0"/>
            </a:endParaRPr>
          </a:p>
        </p:txBody>
      </p:sp>
      <p:sp>
        <p:nvSpPr>
          <p:cNvPr id="2" name="文本框 1"/>
          <p:cNvSpPr txBox="1"/>
          <p:nvPr/>
        </p:nvSpPr>
        <p:spPr>
          <a:xfrm>
            <a:off x="5710555" y="5449570"/>
            <a:ext cx="2230755" cy="645160"/>
          </a:xfrm>
          <a:prstGeom prst="rect">
            <a:avLst/>
          </a:prstGeom>
          <a:noFill/>
        </p:spPr>
        <p:txBody>
          <a:bodyPr wrap="square" rtlCol="0">
            <a:spAutoFit/>
          </a:bodyPr>
          <a:p>
            <a:r>
              <a:rPr lang="zh-CN" altLang="en-US" sz="3600" b="1">
                <a:solidFill>
                  <a:srgbClr val="FF0000"/>
                </a:solidFill>
                <a:latin typeface="Times New Roman" panose="02020603050405020304" charset="0"/>
                <a:cs typeface="Times New Roman" panose="02020603050405020304" charset="0"/>
              </a:rPr>
              <a:t>the better</a:t>
            </a:r>
            <a:endParaRPr lang="zh-CN" altLang="en-US" sz="3600" b="1">
              <a:solidFill>
                <a:srgbClr val="FF0000"/>
              </a:solidFill>
              <a:latin typeface="Times New Roman" panose="02020603050405020304" charset="0"/>
              <a:cs typeface="Times New Roman" panose="02020603050405020304" charset="0"/>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4" grpId="0"/>
      <p:bldP spid="5" grpId="0"/>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圆角 16"/>
          <p:cNvSpPr/>
          <p:nvPr/>
        </p:nvSpPr>
        <p:spPr>
          <a:xfrm>
            <a:off x="308610" y="302895"/>
            <a:ext cx="2331720" cy="461645"/>
          </a:xfrm>
          <a:prstGeom prst="roundRect">
            <a:avLst>
              <a:gd name="adj" fmla="val 50000"/>
            </a:avLst>
          </a:prstGeom>
          <a:solidFill>
            <a:srgbClr val="C00000"/>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3" name="文本框 2"/>
          <p:cNvSpPr txBox="1"/>
          <p:nvPr/>
        </p:nvSpPr>
        <p:spPr>
          <a:xfrm>
            <a:off x="1050290" y="1333500"/>
            <a:ext cx="10129520" cy="3169285"/>
          </a:xfrm>
          <a:prstGeom prst="rect">
            <a:avLst/>
          </a:prstGeom>
          <a:noFill/>
        </p:spPr>
        <p:txBody>
          <a:bodyPr wrap="square" rtlCol="0" anchor="t">
            <a:spAutoFit/>
          </a:bodyPr>
          <a:p>
            <a:pPr fontAlgn="auto">
              <a:lnSpc>
                <a:spcPts val="6000"/>
              </a:lnSpc>
            </a:pPr>
            <a:r>
              <a:rPr sz="3600" b="1" dirty="0" smtClean="0">
                <a:latin typeface="Times New Roman" panose="02020603050405020304" charset="0"/>
                <a:ea typeface="宋体" panose="02010600030101010101" pitchFamily="2" charset="-122"/>
                <a:cs typeface="Times New Roman" panose="02020603050405020304" charset="0"/>
                <a:sym typeface="+mn-ea"/>
              </a:rPr>
              <a:t>(    )1. It </a:t>
            </a:r>
            <a:r>
              <a:rPr lang="en-US" sz="3600" b="1" dirty="0" smtClean="0">
                <a:latin typeface="Times New Roman" panose="02020603050405020304" charset="0"/>
                <a:ea typeface="宋体" panose="02010600030101010101" pitchFamily="2" charset="-122"/>
                <a:cs typeface="Times New Roman" panose="02020603050405020304" charset="0"/>
                <a:sym typeface="+mn-ea"/>
              </a:rPr>
              <a:t>_______</a:t>
            </a:r>
            <a:r>
              <a:rPr sz="3600" b="1" dirty="0" smtClean="0">
                <a:latin typeface="Times New Roman" panose="02020603050405020304" charset="0"/>
                <a:ea typeface="宋体" panose="02010600030101010101" pitchFamily="2" charset="-122"/>
                <a:cs typeface="Times New Roman" panose="02020603050405020304" charset="0"/>
                <a:sym typeface="+mn-ea"/>
              </a:rPr>
              <a:t> China many years to develop the Beidou Satellite Navigation System(北斗卫星导航系统). </a:t>
            </a:r>
            <a:endParaRPr sz="3600" b="1" dirty="0" smtClean="0">
              <a:latin typeface="Times New Roman" panose="02020603050405020304" charset="0"/>
              <a:ea typeface="宋体" panose="02010600030101010101" pitchFamily="2" charset="-122"/>
              <a:cs typeface="Times New Roman" panose="02020603050405020304" charset="0"/>
              <a:sym typeface="+mn-ea"/>
            </a:endParaRPr>
          </a:p>
          <a:p>
            <a:pPr fontAlgn="auto">
              <a:lnSpc>
                <a:spcPts val="6000"/>
              </a:lnSpc>
            </a:pPr>
            <a:r>
              <a:rPr lang="en-US" sz="3600" b="1" dirty="0" smtClean="0">
                <a:latin typeface="Times New Roman" panose="02020603050405020304" charset="0"/>
                <a:ea typeface="宋体" panose="02010600030101010101" pitchFamily="2" charset="-122"/>
                <a:cs typeface="Times New Roman" panose="02020603050405020304" charset="0"/>
                <a:sym typeface="+mn-ea"/>
              </a:rPr>
              <a:t>      </a:t>
            </a:r>
            <a:r>
              <a:rPr sz="3600" b="1" dirty="0" smtClean="0">
                <a:latin typeface="Times New Roman" panose="02020603050405020304" charset="0"/>
                <a:ea typeface="宋体" panose="02010600030101010101" pitchFamily="2" charset="-122"/>
                <a:cs typeface="Times New Roman" panose="02020603050405020304" charset="0"/>
                <a:sym typeface="+mn-ea"/>
              </a:rPr>
              <a:t>A. took</a:t>
            </a:r>
            <a:r>
              <a:rPr lang="en-US" sz="3600" b="1" dirty="0" smtClean="0">
                <a:latin typeface="Times New Roman" panose="02020603050405020304" charset="0"/>
                <a:ea typeface="宋体" panose="02010600030101010101" pitchFamily="2" charset="-122"/>
                <a:cs typeface="Times New Roman" panose="02020603050405020304" charset="0"/>
                <a:sym typeface="+mn-ea"/>
              </a:rPr>
              <a:t>                  </a:t>
            </a:r>
            <a:r>
              <a:rPr sz="3600" b="1" dirty="0" smtClean="0">
                <a:latin typeface="Times New Roman" panose="02020603050405020304" charset="0"/>
                <a:ea typeface="宋体" panose="02010600030101010101" pitchFamily="2" charset="-122"/>
                <a:cs typeface="Times New Roman" panose="02020603050405020304" charset="0"/>
                <a:sym typeface="+mn-ea"/>
              </a:rPr>
              <a:t>B. paid</a:t>
            </a:r>
            <a:r>
              <a:rPr lang="en-US" sz="3600" b="1" dirty="0" smtClean="0">
                <a:latin typeface="Times New Roman" panose="02020603050405020304" charset="0"/>
                <a:ea typeface="宋体" panose="02010600030101010101" pitchFamily="2" charset="-122"/>
                <a:cs typeface="Times New Roman" panose="02020603050405020304" charset="0"/>
                <a:sym typeface="+mn-ea"/>
              </a:rPr>
              <a:t>                  </a:t>
            </a:r>
            <a:r>
              <a:rPr sz="3600" b="1" dirty="0" smtClean="0">
                <a:latin typeface="Times New Roman" panose="02020603050405020304" charset="0"/>
                <a:ea typeface="宋体" panose="02010600030101010101" pitchFamily="2" charset="-122"/>
                <a:cs typeface="Times New Roman" panose="02020603050405020304" charset="0"/>
                <a:sym typeface="+mn-ea"/>
              </a:rPr>
              <a:t>C. spent</a:t>
            </a:r>
            <a:endParaRPr sz="3600" b="1" dirty="0" smtClean="0">
              <a:latin typeface="Times New Roman" panose="02020603050405020304" charset="0"/>
              <a:ea typeface="宋体" panose="02010600030101010101" pitchFamily="2" charset="-122"/>
              <a:cs typeface="Times New Roman" panose="02020603050405020304" charset="0"/>
              <a:sym typeface="+mn-ea"/>
            </a:endParaRPr>
          </a:p>
        </p:txBody>
      </p:sp>
      <p:sp>
        <p:nvSpPr>
          <p:cNvPr id="2" name="文本框 1"/>
          <p:cNvSpPr txBox="1"/>
          <p:nvPr/>
        </p:nvSpPr>
        <p:spPr>
          <a:xfrm>
            <a:off x="1258570" y="1562735"/>
            <a:ext cx="431800" cy="645160"/>
          </a:xfrm>
          <a:prstGeom prst="rect">
            <a:avLst/>
          </a:prstGeom>
          <a:noFill/>
        </p:spPr>
        <p:txBody>
          <a:bodyPr wrap="square" rtlCol="0">
            <a:spAutoFit/>
          </a:bodyPr>
          <a:p>
            <a:r>
              <a:rPr lang="en-US" altLang="zh-CN" sz="3600" b="1">
                <a:solidFill>
                  <a:srgbClr val="FF0000"/>
                </a:solidFill>
                <a:latin typeface="Times New Roman" panose="02020603050405020304" charset="0"/>
                <a:cs typeface="Times New Roman" panose="02020603050405020304" charset="0"/>
              </a:rPr>
              <a:t>A</a:t>
            </a:r>
            <a:endParaRPr lang="en-US" altLang="zh-CN" sz="3600" b="1">
              <a:solidFill>
                <a:srgbClr val="FF0000"/>
              </a:solidFill>
              <a:latin typeface="Times New Roman" panose="02020603050405020304" charset="0"/>
              <a:cs typeface="Times New Roman" panose="02020603050405020304" charset="0"/>
            </a:endParaRPr>
          </a:p>
        </p:txBody>
      </p:sp>
      <p:sp>
        <p:nvSpPr>
          <p:cNvPr id="6" name="文本框 5"/>
          <p:cNvSpPr txBox="1"/>
          <p:nvPr/>
        </p:nvSpPr>
        <p:spPr>
          <a:xfrm>
            <a:off x="378460" y="302895"/>
            <a:ext cx="2127885" cy="460375"/>
          </a:xfrm>
          <a:prstGeom prst="rect">
            <a:avLst/>
          </a:prstGeom>
          <a:noFill/>
        </p:spPr>
        <p:txBody>
          <a:bodyPr wrap="square" rtlCol="0">
            <a:spAutoFit/>
          </a:bodyPr>
          <a:p>
            <a:pPr algn="dist"/>
            <a:r>
              <a:rPr lang="zh-CN" altLang="en-US" sz="2400" b="1" dirty="0">
                <a:solidFill>
                  <a:schemeClr val="bg2"/>
                </a:solidFill>
                <a:latin typeface="微软雅黑" panose="020B0503020204020204" pitchFamily="34" charset="-122"/>
                <a:ea typeface="微软雅黑" panose="020B0503020204020204" pitchFamily="34" charset="-122"/>
                <a:sym typeface="+mn-ea"/>
              </a:rPr>
              <a:t>四</a:t>
            </a:r>
            <a:r>
              <a:rPr lang="zh-CN" altLang="en-US" sz="2400" b="1" dirty="0">
                <a:solidFill>
                  <a:schemeClr val="bg2"/>
                </a:solidFill>
                <a:latin typeface="微软雅黑" panose="020B0503020204020204" pitchFamily="34" charset="-122"/>
                <a:ea typeface="微软雅黑" panose="020B0503020204020204" pitchFamily="34" charset="-122"/>
                <a:sym typeface="+mn-ea"/>
              </a:rPr>
              <a:t>、</a:t>
            </a:r>
            <a:r>
              <a:rPr lang="zh-CN" altLang="en-US" sz="2400" b="1" dirty="0">
                <a:solidFill>
                  <a:schemeClr val="bg2"/>
                </a:solidFill>
                <a:latin typeface="微软雅黑" panose="020B0503020204020204" pitchFamily="34" charset="-122"/>
                <a:ea typeface="微软雅黑" panose="020B0503020204020204" pitchFamily="34" charset="-122"/>
                <a:sym typeface="+mn-ea"/>
              </a:rPr>
              <a:t>单项选择。</a:t>
            </a:r>
            <a:endParaRPr lang="zh-CN" altLang="en-US" sz="2400" b="1" dirty="0">
              <a:solidFill>
                <a:schemeClr val="bg2"/>
              </a:solidFill>
              <a:latin typeface="微软雅黑" panose="020B0503020204020204" pitchFamily="34" charset="-122"/>
              <a:ea typeface="微软雅黑" panose="020B0503020204020204" pitchFamily="34" charset="-122"/>
              <a:sym typeface="+mn-ea"/>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826770" y="1491615"/>
            <a:ext cx="10672445" cy="2399665"/>
          </a:xfrm>
          <a:prstGeom prst="rect">
            <a:avLst/>
          </a:prstGeom>
          <a:noFill/>
        </p:spPr>
        <p:txBody>
          <a:bodyPr wrap="square" rtlCol="0" anchor="t">
            <a:spAutoFit/>
          </a:bodyPr>
          <a:p>
            <a:pPr fontAlgn="auto">
              <a:lnSpc>
                <a:spcPts val="6000"/>
              </a:lnSpc>
            </a:pPr>
            <a:r>
              <a:rPr sz="3600" b="1" dirty="0" smtClean="0">
                <a:latin typeface="Times New Roman" panose="02020603050405020304" charset="0"/>
                <a:ea typeface="宋体" panose="02010600030101010101" pitchFamily="2" charset="-122"/>
                <a:cs typeface="Times New Roman" panose="02020603050405020304" charset="0"/>
                <a:sym typeface="+mn-ea"/>
              </a:rPr>
              <a:t>(    )2. —</a:t>
            </a:r>
            <a:r>
              <a:rPr lang="en-US" sz="3600" b="1" dirty="0" smtClean="0">
                <a:latin typeface="Times New Roman" panose="02020603050405020304" charset="0"/>
                <a:ea typeface="宋体" panose="02010600030101010101" pitchFamily="2" charset="-122"/>
                <a:cs typeface="Times New Roman" panose="02020603050405020304" charset="0"/>
                <a:sym typeface="+mn-ea"/>
              </a:rPr>
              <a:t>_______</a:t>
            </a:r>
            <a:r>
              <a:rPr sz="3600" b="1" dirty="0" smtClean="0">
                <a:latin typeface="Times New Roman" panose="02020603050405020304" charset="0"/>
                <a:ea typeface="宋体" panose="02010600030101010101" pitchFamily="2" charset="-122"/>
                <a:cs typeface="Times New Roman" panose="02020603050405020304" charset="0"/>
                <a:sym typeface="+mn-ea"/>
              </a:rPr>
              <a:t> will you send me the email?</a:t>
            </a:r>
            <a:endParaRPr sz="3600" b="1" dirty="0" smtClean="0">
              <a:latin typeface="Times New Roman" panose="02020603050405020304" charset="0"/>
              <a:ea typeface="宋体" panose="02010600030101010101" pitchFamily="2" charset="-122"/>
              <a:cs typeface="Times New Roman" panose="02020603050405020304" charset="0"/>
              <a:sym typeface="+mn-ea"/>
            </a:endParaRPr>
          </a:p>
          <a:p>
            <a:pPr fontAlgn="auto">
              <a:lnSpc>
                <a:spcPts val="6000"/>
              </a:lnSpc>
            </a:pPr>
            <a:r>
              <a:rPr sz="3600" b="1" dirty="0" smtClean="0">
                <a:latin typeface="Times New Roman" panose="02020603050405020304" charset="0"/>
                <a:ea typeface="宋体" panose="02010600030101010101" pitchFamily="2" charset="-122"/>
                <a:cs typeface="Times New Roman" panose="02020603050405020304" charset="0"/>
                <a:sym typeface="+mn-ea"/>
              </a:rPr>
              <a:t> </a:t>
            </a:r>
            <a:r>
              <a:rPr lang="en-US" sz="3600" b="1" dirty="0" smtClean="0">
                <a:latin typeface="Times New Roman" panose="02020603050405020304" charset="0"/>
                <a:ea typeface="宋体" panose="02010600030101010101" pitchFamily="2" charset="-122"/>
                <a:cs typeface="Times New Roman" panose="02020603050405020304" charset="0"/>
                <a:sym typeface="+mn-ea"/>
              </a:rPr>
              <a:t>         </a:t>
            </a:r>
            <a:r>
              <a:rPr sz="3600" b="1" dirty="0" smtClean="0">
                <a:latin typeface="Times New Roman" panose="02020603050405020304" charset="0"/>
                <a:ea typeface="宋体" panose="02010600030101010101" pitchFamily="2" charset="-122"/>
                <a:cs typeface="Times New Roman" panose="02020603050405020304" charset="0"/>
                <a:sym typeface="+mn-ea"/>
              </a:rPr>
              <a:t>—In twenty minutes. </a:t>
            </a:r>
            <a:endParaRPr sz="3600" b="1" dirty="0" smtClean="0">
              <a:latin typeface="Times New Roman" panose="02020603050405020304" charset="0"/>
              <a:ea typeface="宋体" panose="02010600030101010101" pitchFamily="2" charset="-122"/>
              <a:cs typeface="Times New Roman" panose="02020603050405020304" charset="0"/>
              <a:sym typeface="+mn-ea"/>
            </a:endParaRPr>
          </a:p>
          <a:p>
            <a:pPr fontAlgn="auto">
              <a:lnSpc>
                <a:spcPts val="6000"/>
              </a:lnSpc>
            </a:pPr>
            <a:r>
              <a:rPr lang="en-US" sz="3600" b="1" dirty="0" smtClean="0">
                <a:latin typeface="Times New Roman" panose="02020603050405020304" charset="0"/>
                <a:ea typeface="宋体" panose="02010600030101010101" pitchFamily="2" charset="-122"/>
                <a:cs typeface="Times New Roman" panose="02020603050405020304" charset="0"/>
                <a:sym typeface="+mn-ea"/>
              </a:rPr>
              <a:t>      </a:t>
            </a:r>
            <a:r>
              <a:rPr sz="3600" b="1" dirty="0" smtClean="0">
                <a:latin typeface="Times New Roman" panose="02020603050405020304" charset="0"/>
                <a:ea typeface="宋体" panose="02010600030101010101" pitchFamily="2" charset="-122"/>
                <a:cs typeface="Times New Roman" panose="02020603050405020304" charset="0"/>
                <a:sym typeface="+mn-ea"/>
              </a:rPr>
              <a:t>A. How long</a:t>
            </a:r>
            <a:r>
              <a:rPr lang="en-US" sz="3600" b="1" dirty="0" smtClean="0">
                <a:latin typeface="Times New Roman" panose="02020603050405020304" charset="0"/>
                <a:ea typeface="宋体" panose="02010600030101010101" pitchFamily="2" charset="-122"/>
                <a:cs typeface="Times New Roman" panose="02020603050405020304" charset="0"/>
                <a:sym typeface="+mn-ea"/>
              </a:rPr>
              <a:t>        </a:t>
            </a:r>
            <a:r>
              <a:rPr sz="3600" b="1" dirty="0" smtClean="0">
                <a:latin typeface="Times New Roman" panose="02020603050405020304" charset="0"/>
                <a:ea typeface="宋体" panose="02010600030101010101" pitchFamily="2" charset="-122"/>
                <a:cs typeface="Times New Roman" panose="02020603050405020304" charset="0"/>
                <a:sym typeface="+mn-ea"/>
              </a:rPr>
              <a:t>B. How soon</a:t>
            </a:r>
            <a:r>
              <a:rPr lang="en-US" sz="3600" b="1" dirty="0" smtClean="0">
                <a:latin typeface="Times New Roman" panose="02020603050405020304" charset="0"/>
                <a:ea typeface="宋体" panose="02010600030101010101" pitchFamily="2" charset="-122"/>
                <a:cs typeface="Times New Roman" panose="02020603050405020304" charset="0"/>
                <a:sym typeface="+mn-ea"/>
              </a:rPr>
              <a:t>        </a:t>
            </a:r>
            <a:r>
              <a:rPr sz="3600" b="1" dirty="0" smtClean="0">
                <a:latin typeface="Times New Roman" panose="02020603050405020304" charset="0"/>
                <a:ea typeface="宋体" panose="02010600030101010101" pitchFamily="2" charset="-122"/>
                <a:cs typeface="Times New Roman" panose="02020603050405020304" charset="0"/>
                <a:sym typeface="+mn-ea"/>
              </a:rPr>
              <a:t>C. How often </a:t>
            </a:r>
            <a:endParaRPr sz="3600" b="1" dirty="0" smtClean="0">
              <a:latin typeface="Times New Roman" panose="02020603050405020304" charset="0"/>
              <a:ea typeface="宋体" panose="02010600030101010101" pitchFamily="2" charset="-122"/>
              <a:cs typeface="Times New Roman" panose="02020603050405020304" charset="0"/>
              <a:sym typeface="+mn-ea"/>
            </a:endParaRPr>
          </a:p>
        </p:txBody>
      </p:sp>
      <p:sp>
        <p:nvSpPr>
          <p:cNvPr id="2" name="文本框 1"/>
          <p:cNvSpPr txBox="1"/>
          <p:nvPr/>
        </p:nvSpPr>
        <p:spPr>
          <a:xfrm>
            <a:off x="1076960" y="1696085"/>
            <a:ext cx="431800" cy="645160"/>
          </a:xfrm>
          <a:prstGeom prst="rect">
            <a:avLst/>
          </a:prstGeom>
          <a:noFill/>
        </p:spPr>
        <p:txBody>
          <a:bodyPr wrap="square" rtlCol="0">
            <a:spAutoFit/>
          </a:bodyPr>
          <a:p>
            <a:r>
              <a:rPr lang="en-US" altLang="zh-CN" sz="3600" b="1">
                <a:solidFill>
                  <a:srgbClr val="FF0000"/>
                </a:solidFill>
                <a:latin typeface="Times New Roman" panose="02020603050405020304" charset="0"/>
                <a:cs typeface="Times New Roman" panose="02020603050405020304" charset="0"/>
              </a:rPr>
              <a:t>B</a:t>
            </a:r>
            <a:endParaRPr lang="en-US" altLang="zh-CN" sz="3600" b="1">
              <a:solidFill>
                <a:srgbClr val="FF0000"/>
              </a:solidFill>
              <a:latin typeface="Times New Roman" panose="02020603050405020304" charset="0"/>
              <a:cs typeface="Times New Roman" panose="02020603050405020304" charset="0"/>
            </a:endParaRPr>
          </a:p>
        </p:txBody>
      </p:sp>
      <p:sp>
        <p:nvSpPr>
          <p:cNvPr id="4" name="矩形: 圆角 16"/>
          <p:cNvSpPr/>
          <p:nvPr/>
        </p:nvSpPr>
        <p:spPr>
          <a:xfrm>
            <a:off x="308610" y="302895"/>
            <a:ext cx="2331720" cy="461645"/>
          </a:xfrm>
          <a:prstGeom prst="roundRect">
            <a:avLst>
              <a:gd name="adj" fmla="val 50000"/>
            </a:avLst>
          </a:prstGeom>
          <a:solidFill>
            <a:srgbClr val="C00000"/>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5" name="文本框 4"/>
          <p:cNvSpPr txBox="1"/>
          <p:nvPr/>
        </p:nvSpPr>
        <p:spPr>
          <a:xfrm>
            <a:off x="378460" y="302895"/>
            <a:ext cx="2127885" cy="460375"/>
          </a:xfrm>
          <a:prstGeom prst="rect">
            <a:avLst/>
          </a:prstGeom>
          <a:noFill/>
        </p:spPr>
        <p:txBody>
          <a:bodyPr wrap="square" rtlCol="0">
            <a:spAutoFit/>
          </a:bodyPr>
          <a:p>
            <a:pPr algn="dist"/>
            <a:r>
              <a:rPr lang="zh-CN" altLang="en-US" sz="2400" b="1" dirty="0">
                <a:solidFill>
                  <a:schemeClr val="bg2"/>
                </a:solidFill>
                <a:latin typeface="微软雅黑" panose="020B0503020204020204" pitchFamily="34" charset="-122"/>
                <a:ea typeface="微软雅黑" panose="020B0503020204020204" pitchFamily="34" charset="-122"/>
                <a:sym typeface="+mn-ea"/>
              </a:rPr>
              <a:t>四</a:t>
            </a:r>
            <a:r>
              <a:rPr lang="zh-CN" altLang="en-US" sz="2400" b="1" dirty="0">
                <a:solidFill>
                  <a:schemeClr val="bg2"/>
                </a:solidFill>
                <a:latin typeface="微软雅黑" panose="020B0503020204020204" pitchFamily="34" charset="-122"/>
                <a:ea typeface="微软雅黑" panose="020B0503020204020204" pitchFamily="34" charset="-122"/>
                <a:sym typeface="+mn-ea"/>
              </a:rPr>
              <a:t>、</a:t>
            </a:r>
            <a:r>
              <a:rPr lang="zh-CN" altLang="en-US" sz="2400" b="1" dirty="0">
                <a:solidFill>
                  <a:schemeClr val="bg2"/>
                </a:solidFill>
                <a:latin typeface="微软雅黑" panose="020B0503020204020204" pitchFamily="34" charset="-122"/>
                <a:ea typeface="微软雅黑" panose="020B0503020204020204" pitchFamily="34" charset="-122"/>
                <a:sym typeface="+mn-ea"/>
              </a:rPr>
              <a:t>单项选择</a:t>
            </a:r>
            <a:r>
              <a:rPr lang="zh-CN" altLang="en-US" sz="2400" b="1" dirty="0">
                <a:solidFill>
                  <a:schemeClr val="bg2"/>
                </a:solidFill>
                <a:latin typeface="微软雅黑" panose="020B0503020204020204" pitchFamily="34" charset="-122"/>
                <a:ea typeface="微软雅黑" panose="020B0503020204020204" pitchFamily="34" charset="-122"/>
                <a:sym typeface="+mn-ea"/>
              </a:rPr>
              <a:t>。</a:t>
            </a:r>
            <a:endParaRPr lang="zh-CN" altLang="en-US" sz="2400" b="1" dirty="0">
              <a:solidFill>
                <a:schemeClr val="bg2"/>
              </a:solidFill>
              <a:latin typeface="微软雅黑" panose="020B0503020204020204" pitchFamily="34" charset="-122"/>
              <a:ea typeface="微软雅黑" panose="020B0503020204020204" pitchFamily="34" charset="-122"/>
              <a:sym typeface="+mn-ea"/>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934720" y="1327150"/>
            <a:ext cx="10193655" cy="3169285"/>
          </a:xfrm>
          <a:prstGeom prst="rect">
            <a:avLst/>
          </a:prstGeom>
          <a:noFill/>
        </p:spPr>
        <p:txBody>
          <a:bodyPr wrap="square" rtlCol="0" anchor="t">
            <a:spAutoFit/>
          </a:bodyPr>
          <a:p>
            <a:pPr fontAlgn="auto">
              <a:lnSpc>
                <a:spcPts val="6000"/>
              </a:lnSpc>
            </a:pPr>
            <a:r>
              <a:rPr sz="3600" b="1" dirty="0" smtClean="0">
                <a:latin typeface="Times New Roman" panose="02020603050405020304" charset="0"/>
                <a:ea typeface="宋体" panose="02010600030101010101" pitchFamily="2" charset="-122"/>
                <a:cs typeface="Times New Roman" panose="02020603050405020304" charset="0"/>
                <a:sym typeface="+mn-ea"/>
              </a:rPr>
              <a:t>(    )3. Of us all,  Jack cooked </a:t>
            </a:r>
            <a:r>
              <a:rPr lang="en-US" sz="3600" b="1" dirty="0" smtClean="0">
                <a:latin typeface="Times New Roman" panose="02020603050405020304" charset="0"/>
                <a:ea typeface="宋体" panose="02010600030101010101" pitchFamily="2" charset="-122"/>
                <a:cs typeface="Times New Roman" panose="02020603050405020304" charset="0"/>
                <a:sym typeface="+mn-ea"/>
              </a:rPr>
              <a:t>_______</a:t>
            </a:r>
            <a:r>
              <a:rPr sz="3600" b="1" dirty="0" smtClean="0">
                <a:latin typeface="Times New Roman" panose="02020603050405020304" charset="0"/>
                <a:ea typeface="宋体" panose="02010600030101010101" pitchFamily="2" charset="-122"/>
                <a:cs typeface="Times New Roman" panose="02020603050405020304" charset="0"/>
                <a:sym typeface="+mn-ea"/>
              </a:rPr>
              <a:t>. He’s sure to be a great cook in the future. </a:t>
            </a:r>
            <a:endParaRPr sz="3600" b="1" dirty="0" smtClean="0">
              <a:latin typeface="Times New Roman" panose="02020603050405020304" charset="0"/>
              <a:ea typeface="宋体" panose="02010600030101010101" pitchFamily="2" charset="-122"/>
              <a:cs typeface="Times New Roman" panose="02020603050405020304" charset="0"/>
              <a:sym typeface="+mn-ea"/>
            </a:endParaRPr>
          </a:p>
          <a:p>
            <a:pPr fontAlgn="auto">
              <a:lnSpc>
                <a:spcPts val="6000"/>
              </a:lnSpc>
            </a:pPr>
            <a:r>
              <a:rPr lang="en-US" sz="3600" b="1" dirty="0" smtClean="0">
                <a:latin typeface="Times New Roman" panose="02020603050405020304" charset="0"/>
                <a:ea typeface="宋体" panose="02010600030101010101" pitchFamily="2" charset="-122"/>
                <a:cs typeface="Times New Roman" panose="02020603050405020304" charset="0"/>
                <a:sym typeface="+mn-ea"/>
              </a:rPr>
              <a:t>      </a:t>
            </a:r>
            <a:r>
              <a:rPr sz="3600" b="1" dirty="0" smtClean="0">
                <a:latin typeface="Times New Roman" panose="02020603050405020304" charset="0"/>
                <a:ea typeface="宋体" panose="02010600030101010101" pitchFamily="2" charset="-122"/>
                <a:cs typeface="Times New Roman" panose="02020603050405020304" charset="0"/>
                <a:sym typeface="+mn-ea"/>
              </a:rPr>
              <a:t>A. most successful</a:t>
            </a:r>
            <a:r>
              <a:rPr lang="en-US" sz="3600" b="1" dirty="0" smtClean="0">
                <a:latin typeface="Times New Roman" panose="02020603050405020304" charset="0"/>
                <a:ea typeface="宋体" panose="02010600030101010101" pitchFamily="2" charset="-122"/>
                <a:cs typeface="Times New Roman" panose="02020603050405020304" charset="0"/>
                <a:sym typeface="+mn-ea"/>
              </a:rPr>
              <a:t>                </a:t>
            </a:r>
            <a:r>
              <a:rPr sz="3600" b="1" dirty="0" smtClean="0">
                <a:latin typeface="Times New Roman" panose="02020603050405020304" charset="0"/>
                <a:ea typeface="宋体" panose="02010600030101010101" pitchFamily="2" charset="-122"/>
                <a:cs typeface="Times New Roman" panose="02020603050405020304" charset="0"/>
                <a:sym typeface="+mn-ea"/>
              </a:rPr>
              <a:t>B. most successfully</a:t>
            </a:r>
            <a:endParaRPr sz="3600" b="1" dirty="0" smtClean="0">
              <a:latin typeface="Times New Roman" panose="02020603050405020304" charset="0"/>
              <a:ea typeface="宋体" panose="02010600030101010101" pitchFamily="2" charset="-122"/>
              <a:cs typeface="Times New Roman" panose="02020603050405020304" charset="0"/>
              <a:sym typeface="+mn-ea"/>
            </a:endParaRPr>
          </a:p>
          <a:p>
            <a:pPr fontAlgn="auto">
              <a:lnSpc>
                <a:spcPts val="6000"/>
              </a:lnSpc>
            </a:pPr>
            <a:r>
              <a:rPr sz="3600" b="1" dirty="0" smtClean="0">
                <a:latin typeface="Times New Roman" panose="02020603050405020304" charset="0"/>
                <a:ea typeface="宋体" panose="02010600030101010101" pitchFamily="2" charset="-122"/>
                <a:cs typeface="Times New Roman" panose="02020603050405020304" charset="0"/>
                <a:sym typeface="+mn-ea"/>
              </a:rPr>
              <a:t> </a:t>
            </a:r>
            <a:r>
              <a:rPr lang="en-US" sz="3600" b="1" dirty="0" smtClean="0">
                <a:latin typeface="Times New Roman" panose="02020603050405020304" charset="0"/>
                <a:ea typeface="宋体" panose="02010600030101010101" pitchFamily="2" charset="-122"/>
                <a:cs typeface="Times New Roman" panose="02020603050405020304" charset="0"/>
                <a:sym typeface="+mn-ea"/>
              </a:rPr>
              <a:t>     </a:t>
            </a:r>
            <a:r>
              <a:rPr sz="3600" b="1" dirty="0" smtClean="0">
                <a:latin typeface="Times New Roman" panose="02020603050405020304" charset="0"/>
                <a:ea typeface="宋体" panose="02010600030101010101" pitchFamily="2" charset="-122"/>
                <a:cs typeface="Times New Roman" panose="02020603050405020304" charset="0"/>
                <a:sym typeface="+mn-ea"/>
              </a:rPr>
              <a:t>C. more successfully</a:t>
            </a:r>
            <a:endParaRPr sz="3600" b="1" dirty="0" smtClean="0">
              <a:latin typeface="Times New Roman" panose="02020603050405020304" charset="0"/>
              <a:ea typeface="宋体" panose="02010600030101010101" pitchFamily="2" charset="-122"/>
              <a:cs typeface="Times New Roman" panose="02020603050405020304" charset="0"/>
              <a:sym typeface="+mn-ea"/>
            </a:endParaRPr>
          </a:p>
        </p:txBody>
      </p:sp>
      <p:sp>
        <p:nvSpPr>
          <p:cNvPr id="2" name="文本框 1"/>
          <p:cNvSpPr txBox="1"/>
          <p:nvPr/>
        </p:nvSpPr>
        <p:spPr>
          <a:xfrm>
            <a:off x="1144270" y="1539875"/>
            <a:ext cx="431800" cy="645160"/>
          </a:xfrm>
          <a:prstGeom prst="rect">
            <a:avLst/>
          </a:prstGeom>
          <a:noFill/>
        </p:spPr>
        <p:txBody>
          <a:bodyPr wrap="square" rtlCol="0">
            <a:spAutoFit/>
          </a:bodyPr>
          <a:p>
            <a:r>
              <a:rPr lang="en-US" altLang="zh-CN" sz="3600" b="1">
                <a:solidFill>
                  <a:srgbClr val="FF0000"/>
                </a:solidFill>
                <a:latin typeface="Times New Roman" panose="02020603050405020304" charset="0"/>
                <a:cs typeface="Times New Roman" panose="02020603050405020304" charset="0"/>
              </a:rPr>
              <a:t>B</a:t>
            </a:r>
            <a:endParaRPr lang="en-US" altLang="zh-CN" sz="3600" b="1">
              <a:solidFill>
                <a:srgbClr val="FF0000"/>
              </a:solidFill>
              <a:latin typeface="Times New Roman" panose="02020603050405020304" charset="0"/>
              <a:cs typeface="Times New Roman" panose="02020603050405020304" charset="0"/>
            </a:endParaRPr>
          </a:p>
        </p:txBody>
      </p:sp>
      <p:sp>
        <p:nvSpPr>
          <p:cNvPr id="4" name="矩形: 圆角 16"/>
          <p:cNvSpPr/>
          <p:nvPr/>
        </p:nvSpPr>
        <p:spPr>
          <a:xfrm>
            <a:off x="308610" y="302895"/>
            <a:ext cx="2331720" cy="461645"/>
          </a:xfrm>
          <a:prstGeom prst="roundRect">
            <a:avLst>
              <a:gd name="adj" fmla="val 50000"/>
            </a:avLst>
          </a:prstGeom>
          <a:solidFill>
            <a:srgbClr val="C00000"/>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5" name="文本框 4"/>
          <p:cNvSpPr txBox="1"/>
          <p:nvPr/>
        </p:nvSpPr>
        <p:spPr>
          <a:xfrm>
            <a:off x="378460" y="302895"/>
            <a:ext cx="2127885" cy="460375"/>
          </a:xfrm>
          <a:prstGeom prst="rect">
            <a:avLst/>
          </a:prstGeom>
          <a:noFill/>
        </p:spPr>
        <p:txBody>
          <a:bodyPr wrap="square" rtlCol="0">
            <a:spAutoFit/>
          </a:bodyPr>
          <a:p>
            <a:pPr algn="dist"/>
            <a:r>
              <a:rPr lang="zh-CN" altLang="en-US" sz="2400" b="1" dirty="0">
                <a:solidFill>
                  <a:schemeClr val="bg2"/>
                </a:solidFill>
                <a:latin typeface="微软雅黑" panose="020B0503020204020204" pitchFamily="34" charset="-122"/>
                <a:ea typeface="微软雅黑" panose="020B0503020204020204" pitchFamily="34" charset="-122"/>
                <a:sym typeface="+mn-ea"/>
              </a:rPr>
              <a:t>四</a:t>
            </a:r>
            <a:r>
              <a:rPr lang="zh-CN" altLang="en-US" sz="2400" b="1" dirty="0">
                <a:solidFill>
                  <a:schemeClr val="bg2"/>
                </a:solidFill>
                <a:latin typeface="微软雅黑" panose="020B0503020204020204" pitchFamily="34" charset="-122"/>
                <a:ea typeface="微软雅黑" panose="020B0503020204020204" pitchFamily="34" charset="-122"/>
                <a:sym typeface="+mn-ea"/>
              </a:rPr>
              <a:t>、</a:t>
            </a:r>
            <a:r>
              <a:rPr lang="zh-CN" altLang="en-US" sz="2400" b="1" dirty="0">
                <a:solidFill>
                  <a:schemeClr val="bg2"/>
                </a:solidFill>
                <a:latin typeface="微软雅黑" panose="020B0503020204020204" pitchFamily="34" charset="-122"/>
                <a:ea typeface="微软雅黑" panose="020B0503020204020204" pitchFamily="34" charset="-122"/>
                <a:sym typeface="+mn-ea"/>
              </a:rPr>
              <a:t>单项选择</a:t>
            </a:r>
            <a:r>
              <a:rPr lang="zh-CN" altLang="en-US" sz="2400" b="1" dirty="0">
                <a:solidFill>
                  <a:schemeClr val="bg2"/>
                </a:solidFill>
                <a:latin typeface="微软雅黑" panose="020B0503020204020204" pitchFamily="34" charset="-122"/>
                <a:ea typeface="微软雅黑" panose="020B0503020204020204" pitchFamily="34" charset="-122"/>
                <a:sym typeface="+mn-ea"/>
              </a:rPr>
              <a:t>。</a:t>
            </a:r>
            <a:endParaRPr lang="zh-CN" altLang="en-US" sz="2400" b="1" dirty="0">
              <a:solidFill>
                <a:schemeClr val="bg2"/>
              </a:solidFill>
              <a:latin typeface="微软雅黑" panose="020B0503020204020204" pitchFamily="34" charset="-122"/>
              <a:ea typeface="微软雅黑" panose="020B0503020204020204" pitchFamily="34" charset="-122"/>
              <a:sym typeface="+mn-ea"/>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477645" y="1518920"/>
            <a:ext cx="9571355" cy="2399665"/>
          </a:xfrm>
          <a:prstGeom prst="rect">
            <a:avLst/>
          </a:prstGeom>
          <a:noFill/>
        </p:spPr>
        <p:txBody>
          <a:bodyPr wrap="square" rtlCol="0" anchor="t">
            <a:spAutoFit/>
          </a:bodyPr>
          <a:p>
            <a:pPr fontAlgn="auto">
              <a:lnSpc>
                <a:spcPts val="6000"/>
              </a:lnSpc>
            </a:pPr>
            <a:r>
              <a:rPr sz="3600" b="1" dirty="0" smtClean="0">
                <a:latin typeface="Times New Roman" panose="02020603050405020304" charset="0"/>
                <a:ea typeface="宋体" panose="02010600030101010101" pitchFamily="2" charset="-122"/>
                <a:cs typeface="Times New Roman" panose="02020603050405020304" charset="0"/>
                <a:sym typeface="+mn-ea"/>
              </a:rPr>
              <a:t>(    )4. No country in the world does </a:t>
            </a:r>
            <a:r>
              <a:rPr lang="en-US" sz="3600" b="1" dirty="0" smtClean="0">
                <a:latin typeface="Times New Roman" panose="02020603050405020304" charset="0"/>
                <a:ea typeface="宋体" panose="02010600030101010101" pitchFamily="2" charset="-122"/>
                <a:cs typeface="Times New Roman" panose="02020603050405020304" charset="0"/>
                <a:sym typeface="+mn-ea"/>
              </a:rPr>
              <a:t>_______</a:t>
            </a:r>
            <a:r>
              <a:rPr sz="3600" b="1" dirty="0" smtClean="0">
                <a:latin typeface="Times New Roman" panose="02020603050405020304" charset="0"/>
                <a:ea typeface="宋体" panose="02010600030101010101" pitchFamily="2" charset="-122"/>
                <a:cs typeface="Times New Roman" panose="02020603050405020304" charset="0"/>
                <a:sym typeface="+mn-ea"/>
              </a:rPr>
              <a:t> than China in poverty alleviation(脱贫).  </a:t>
            </a:r>
            <a:endParaRPr sz="3600" b="1" dirty="0" smtClean="0">
              <a:latin typeface="Times New Roman" panose="02020603050405020304" charset="0"/>
              <a:ea typeface="宋体" panose="02010600030101010101" pitchFamily="2" charset="-122"/>
              <a:cs typeface="Times New Roman" panose="02020603050405020304" charset="0"/>
              <a:sym typeface="+mn-ea"/>
            </a:endParaRPr>
          </a:p>
          <a:p>
            <a:pPr fontAlgn="auto">
              <a:lnSpc>
                <a:spcPts val="6000"/>
              </a:lnSpc>
            </a:pPr>
            <a:r>
              <a:rPr lang="en-US" sz="3600" b="1" dirty="0" smtClean="0">
                <a:latin typeface="Times New Roman" panose="02020603050405020304" charset="0"/>
                <a:ea typeface="宋体" panose="02010600030101010101" pitchFamily="2" charset="-122"/>
                <a:cs typeface="Times New Roman" panose="02020603050405020304" charset="0"/>
                <a:sym typeface="+mn-ea"/>
              </a:rPr>
              <a:t>      </a:t>
            </a:r>
            <a:r>
              <a:rPr sz="3600" b="1" dirty="0" smtClean="0">
                <a:latin typeface="Times New Roman" panose="02020603050405020304" charset="0"/>
                <a:ea typeface="宋体" panose="02010600030101010101" pitchFamily="2" charset="-122"/>
                <a:cs typeface="Times New Roman" panose="02020603050405020304" charset="0"/>
                <a:sym typeface="+mn-ea"/>
              </a:rPr>
              <a:t>A. well</a:t>
            </a:r>
            <a:r>
              <a:rPr lang="en-US" sz="3600" b="1" dirty="0" smtClean="0">
                <a:latin typeface="Times New Roman" panose="02020603050405020304" charset="0"/>
                <a:ea typeface="宋体" panose="02010600030101010101" pitchFamily="2" charset="-122"/>
                <a:cs typeface="Times New Roman" panose="02020603050405020304" charset="0"/>
                <a:sym typeface="+mn-ea"/>
              </a:rPr>
              <a:t>              </a:t>
            </a:r>
            <a:r>
              <a:rPr sz="3600" b="1" dirty="0" smtClean="0">
                <a:latin typeface="Times New Roman" panose="02020603050405020304" charset="0"/>
                <a:ea typeface="宋体" panose="02010600030101010101" pitchFamily="2" charset="-122"/>
                <a:cs typeface="Times New Roman" panose="02020603050405020304" charset="0"/>
                <a:sym typeface="+mn-ea"/>
              </a:rPr>
              <a:t>B. better</a:t>
            </a:r>
            <a:r>
              <a:rPr lang="en-US" sz="3600" b="1" dirty="0" smtClean="0">
                <a:latin typeface="Times New Roman" panose="02020603050405020304" charset="0"/>
                <a:ea typeface="宋体" panose="02010600030101010101" pitchFamily="2" charset="-122"/>
                <a:cs typeface="Times New Roman" panose="02020603050405020304" charset="0"/>
                <a:sym typeface="+mn-ea"/>
              </a:rPr>
              <a:t>              </a:t>
            </a:r>
            <a:r>
              <a:rPr sz="3600" b="1" dirty="0" smtClean="0">
                <a:latin typeface="Times New Roman" panose="02020603050405020304" charset="0"/>
                <a:ea typeface="宋体" panose="02010600030101010101" pitchFamily="2" charset="-122"/>
                <a:cs typeface="Times New Roman" panose="02020603050405020304" charset="0"/>
                <a:sym typeface="+mn-ea"/>
              </a:rPr>
              <a:t>C. best </a:t>
            </a:r>
            <a:endParaRPr sz="3600" b="1" dirty="0" smtClean="0">
              <a:latin typeface="Times New Roman" panose="02020603050405020304" charset="0"/>
              <a:ea typeface="宋体" panose="02010600030101010101" pitchFamily="2" charset="-122"/>
              <a:cs typeface="Times New Roman" panose="02020603050405020304" charset="0"/>
              <a:sym typeface="+mn-ea"/>
            </a:endParaRPr>
          </a:p>
        </p:txBody>
      </p:sp>
      <p:sp>
        <p:nvSpPr>
          <p:cNvPr id="2" name="文本框 1"/>
          <p:cNvSpPr txBox="1"/>
          <p:nvPr/>
        </p:nvSpPr>
        <p:spPr>
          <a:xfrm>
            <a:off x="1668780" y="1713230"/>
            <a:ext cx="431800" cy="645160"/>
          </a:xfrm>
          <a:prstGeom prst="rect">
            <a:avLst/>
          </a:prstGeom>
          <a:noFill/>
        </p:spPr>
        <p:txBody>
          <a:bodyPr wrap="square" rtlCol="0">
            <a:spAutoFit/>
          </a:bodyPr>
          <a:p>
            <a:r>
              <a:rPr lang="en-US" altLang="zh-CN" sz="3600" b="1">
                <a:solidFill>
                  <a:srgbClr val="FF0000"/>
                </a:solidFill>
                <a:latin typeface="Times New Roman" panose="02020603050405020304" charset="0"/>
                <a:cs typeface="Times New Roman" panose="02020603050405020304" charset="0"/>
              </a:rPr>
              <a:t>B</a:t>
            </a:r>
            <a:endParaRPr lang="en-US" altLang="zh-CN" sz="3600" b="1">
              <a:solidFill>
                <a:srgbClr val="FF0000"/>
              </a:solidFill>
              <a:latin typeface="Times New Roman" panose="02020603050405020304" charset="0"/>
              <a:cs typeface="Times New Roman" panose="02020603050405020304" charset="0"/>
            </a:endParaRPr>
          </a:p>
        </p:txBody>
      </p:sp>
      <p:sp>
        <p:nvSpPr>
          <p:cNvPr id="4" name="矩形: 圆角 16"/>
          <p:cNvSpPr/>
          <p:nvPr/>
        </p:nvSpPr>
        <p:spPr>
          <a:xfrm>
            <a:off x="308610" y="302895"/>
            <a:ext cx="2331720" cy="461645"/>
          </a:xfrm>
          <a:prstGeom prst="roundRect">
            <a:avLst>
              <a:gd name="adj" fmla="val 50000"/>
            </a:avLst>
          </a:prstGeom>
          <a:solidFill>
            <a:srgbClr val="C00000"/>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5" name="文本框 4"/>
          <p:cNvSpPr txBox="1"/>
          <p:nvPr/>
        </p:nvSpPr>
        <p:spPr>
          <a:xfrm>
            <a:off x="378460" y="302895"/>
            <a:ext cx="2127885" cy="460375"/>
          </a:xfrm>
          <a:prstGeom prst="rect">
            <a:avLst/>
          </a:prstGeom>
          <a:noFill/>
        </p:spPr>
        <p:txBody>
          <a:bodyPr wrap="square" rtlCol="0">
            <a:spAutoFit/>
          </a:bodyPr>
          <a:p>
            <a:pPr algn="dist"/>
            <a:r>
              <a:rPr lang="zh-CN" altLang="en-US" sz="2400" b="1" dirty="0">
                <a:solidFill>
                  <a:schemeClr val="bg2"/>
                </a:solidFill>
                <a:latin typeface="微软雅黑" panose="020B0503020204020204" pitchFamily="34" charset="-122"/>
                <a:ea typeface="微软雅黑" panose="020B0503020204020204" pitchFamily="34" charset="-122"/>
                <a:sym typeface="+mn-ea"/>
              </a:rPr>
              <a:t>四</a:t>
            </a:r>
            <a:r>
              <a:rPr lang="zh-CN" altLang="en-US" sz="2400" b="1" dirty="0">
                <a:solidFill>
                  <a:schemeClr val="bg2"/>
                </a:solidFill>
                <a:latin typeface="微软雅黑" panose="020B0503020204020204" pitchFamily="34" charset="-122"/>
                <a:ea typeface="微软雅黑" panose="020B0503020204020204" pitchFamily="34" charset="-122"/>
                <a:sym typeface="+mn-ea"/>
              </a:rPr>
              <a:t>、</a:t>
            </a:r>
            <a:r>
              <a:rPr lang="zh-CN" altLang="en-US" sz="2400" b="1" dirty="0">
                <a:solidFill>
                  <a:schemeClr val="bg2"/>
                </a:solidFill>
                <a:latin typeface="微软雅黑" panose="020B0503020204020204" pitchFamily="34" charset="-122"/>
                <a:ea typeface="微软雅黑" panose="020B0503020204020204" pitchFamily="34" charset="-122"/>
                <a:sym typeface="+mn-ea"/>
              </a:rPr>
              <a:t>单项选择</a:t>
            </a:r>
            <a:r>
              <a:rPr lang="zh-CN" altLang="en-US" sz="2400" b="1" dirty="0">
                <a:solidFill>
                  <a:schemeClr val="bg2"/>
                </a:solidFill>
                <a:latin typeface="微软雅黑" panose="020B0503020204020204" pitchFamily="34" charset="-122"/>
                <a:ea typeface="微软雅黑" panose="020B0503020204020204" pitchFamily="34" charset="-122"/>
                <a:sym typeface="+mn-ea"/>
              </a:rPr>
              <a:t>。</a:t>
            </a:r>
            <a:endParaRPr lang="zh-CN" altLang="en-US" sz="2400" b="1" dirty="0">
              <a:solidFill>
                <a:schemeClr val="bg2"/>
              </a:solidFill>
              <a:latin typeface="微软雅黑" panose="020B0503020204020204" pitchFamily="34" charset="-122"/>
              <a:ea typeface="微软雅黑" panose="020B0503020204020204" pitchFamily="34" charset="-122"/>
              <a:sym typeface="+mn-ea"/>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151255" y="1266190"/>
            <a:ext cx="10184765" cy="3681730"/>
          </a:xfrm>
          <a:prstGeom prst="rect">
            <a:avLst/>
          </a:prstGeom>
          <a:noFill/>
        </p:spPr>
        <p:txBody>
          <a:bodyPr wrap="square" rtlCol="0" anchor="t">
            <a:spAutoFit/>
          </a:bodyPr>
          <a:p>
            <a:pPr fontAlgn="auto">
              <a:lnSpc>
                <a:spcPts val="7000"/>
              </a:lnSpc>
            </a:pPr>
            <a:r>
              <a:rPr sz="3600" b="1" dirty="0" smtClean="0">
                <a:latin typeface="Times New Roman" panose="02020603050405020304" charset="0"/>
                <a:ea typeface="宋体" panose="02010600030101010101" pitchFamily="2" charset="-122"/>
                <a:cs typeface="Times New Roman" panose="02020603050405020304" charset="0"/>
                <a:sym typeface="+mn-ea"/>
              </a:rPr>
              <a:t>(    )5. —There is </a:t>
            </a:r>
            <a:r>
              <a:rPr lang="en-US" sz="3600" b="1" dirty="0" smtClean="0">
                <a:latin typeface="Times New Roman" panose="02020603050405020304" charset="0"/>
                <a:ea typeface="宋体" panose="02010600030101010101" pitchFamily="2" charset="-122"/>
                <a:cs typeface="Times New Roman" panose="02020603050405020304" charset="0"/>
                <a:sym typeface="+mn-ea"/>
              </a:rPr>
              <a:t>_______</a:t>
            </a:r>
            <a:r>
              <a:rPr sz="3600" b="1" dirty="0" smtClean="0">
                <a:latin typeface="Times New Roman" panose="02020603050405020304" charset="0"/>
                <a:ea typeface="宋体" panose="02010600030101010101" pitchFamily="2" charset="-122"/>
                <a:cs typeface="Times New Roman" panose="02020603050405020304" charset="0"/>
                <a:sym typeface="+mn-ea"/>
              </a:rPr>
              <a:t> rice in the bag. Could you buy some for me?</a:t>
            </a:r>
            <a:endParaRPr sz="3600" b="1" dirty="0" smtClean="0">
              <a:latin typeface="Times New Roman" panose="02020603050405020304" charset="0"/>
              <a:ea typeface="宋体" panose="02010600030101010101" pitchFamily="2" charset="-122"/>
              <a:cs typeface="Times New Roman" panose="02020603050405020304" charset="0"/>
              <a:sym typeface="+mn-ea"/>
            </a:endParaRPr>
          </a:p>
          <a:p>
            <a:pPr fontAlgn="auto">
              <a:lnSpc>
                <a:spcPts val="7000"/>
              </a:lnSpc>
            </a:pPr>
            <a:r>
              <a:rPr sz="3600" b="1" dirty="0" smtClean="0">
                <a:latin typeface="Times New Roman" panose="02020603050405020304" charset="0"/>
                <a:ea typeface="宋体" panose="02010600030101010101" pitchFamily="2" charset="-122"/>
                <a:cs typeface="Times New Roman" panose="02020603050405020304" charset="0"/>
                <a:sym typeface="+mn-ea"/>
              </a:rPr>
              <a:t> </a:t>
            </a:r>
            <a:r>
              <a:rPr lang="en-US" sz="3600" b="1" dirty="0" smtClean="0">
                <a:latin typeface="Times New Roman" panose="02020603050405020304" charset="0"/>
                <a:ea typeface="宋体" panose="02010600030101010101" pitchFamily="2" charset="-122"/>
                <a:cs typeface="Times New Roman" panose="02020603050405020304" charset="0"/>
                <a:sym typeface="+mn-ea"/>
              </a:rPr>
              <a:t>          </a:t>
            </a:r>
            <a:r>
              <a:rPr sz="3600" b="1" dirty="0" smtClean="0">
                <a:latin typeface="Times New Roman" panose="02020603050405020304" charset="0"/>
                <a:ea typeface="宋体" panose="02010600030101010101" pitchFamily="2" charset="-122"/>
                <a:cs typeface="Times New Roman" panose="02020603050405020304" charset="0"/>
                <a:sym typeface="+mn-ea"/>
              </a:rPr>
              <a:t>—Sure. </a:t>
            </a:r>
            <a:endParaRPr sz="3600" b="1" dirty="0" smtClean="0">
              <a:latin typeface="Times New Roman" panose="02020603050405020304" charset="0"/>
              <a:ea typeface="宋体" panose="02010600030101010101" pitchFamily="2" charset="-122"/>
              <a:cs typeface="Times New Roman" panose="02020603050405020304" charset="0"/>
              <a:sym typeface="+mn-ea"/>
            </a:endParaRPr>
          </a:p>
          <a:p>
            <a:pPr fontAlgn="auto">
              <a:lnSpc>
                <a:spcPts val="7000"/>
              </a:lnSpc>
            </a:pPr>
            <a:r>
              <a:rPr lang="en-US" sz="3600" b="1" dirty="0" smtClean="0">
                <a:latin typeface="Times New Roman" panose="02020603050405020304" charset="0"/>
                <a:ea typeface="宋体" panose="02010600030101010101" pitchFamily="2" charset="-122"/>
                <a:cs typeface="Times New Roman" panose="02020603050405020304" charset="0"/>
                <a:sym typeface="+mn-ea"/>
              </a:rPr>
              <a:t>      </a:t>
            </a:r>
            <a:r>
              <a:rPr sz="3600" b="1" dirty="0" smtClean="0">
                <a:latin typeface="Times New Roman" panose="02020603050405020304" charset="0"/>
                <a:ea typeface="宋体" panose="02010600030101010101" pitchFamily="2" charset="-122"/>
                <a:cs typeface="Times New Roman" panose="02020603050405020304" charset="0"/>
                <a:sym typeface="+mn-ea"/>
              </a:rPr>
              <a:t>A. little</a:t>
            </a:r>
            <a:r>
              <a:rPr lang="en-US" sz="3600" b="1" dirty="0" smtClean="0">
                <a:latin typeface="Times New Roman" panose="02020603050405020304" charset="0"/>
                <a:ea typeface="宋体" panose="02010600030101010101" pitchFamily="2" charset="-122"/>
                <a:cs typeface="Times New Roman" panose="02020603050405020304" charset="0"/>
                <a:sym typeface="+mn-ea"/>
              </a:rPr>
              <a:t>                  </a:t>
            </a:r>
            <a:r>
              <a:rPr sz="3600" b="1" dirty="0" smtClean="0">
                <a:latin typeface="Times New Roman" panose="02020603050405020304" charset="0"/>
                <a:ea typeface="宋体" panose="02010600030101010101" pitchFamily="2" charset="-122"/>
                <a:cs typeface="Times New Roman" panose="02020603050405020304" charset="0"/>
                <a:sym typeface="+mn-ea"/>
              </a:rPr>
              <a:t>B. a little</a:t>
            </a:r>
            <a:r>
              <a:rPr lang="en-US" sz="3600" b="1" dirty="0" smtClean="0">
                <a:latin typeface="Times New Roman" panose="02020603050405020304" charset="0"/>
                <a:ea typeface="宋体" panose="02010600030101010101" pitchFamily="2" charset="-122"/>
                <a:cs typeface="Times New Roman" panose="02020603050405020304" charset="0"/>
                <a:sym typeface="+mn-ea"/>
              </a:rPr>
              <a:t>                  </a:t>
            </a:r>
            <a:r>
              <a:rPr sz="3600" b="1" dirty="0" smtClean="0">
                <a:latin typeface="Times New Roman" panose="02020603050405020304" charset="0"/>
                <a:ea typeface="宋体" panose="02010600030101010101" pitchFamily="2" charset="-122"/>
                <a:cs typeface="Times New Roman" panose="02020603050405020304" charset="0"/>
                <a:sym typeface="+mn-ea"/>
              </a:rPr>
              <a:t>C. few</a:t>
            </a:r>
            <a:endParaRPr sz="3600" b="1" dirty="0" smtClean="0">
              <a:latin typeface="Times New Roman" panose="02020603050405020304" charset="0"/>
              <a:ea typeface="宋体" panose="02010600030101010101" pitchFamily="2" charset="-122"/>
              <a:cs typeface="Times New Roman" panose="02020603050405020304" charset="0"/>
              <a:sym typeface="+mn-ea"/>
            </a:endParaRPr>
          </a:p>
        </p:txBody>
      </p:sp>
      <p:sp>
        <p:nvSpPr>
          <p:cNvPr id="2" name="文本框 1"/>
          <p:cNvSpPr txBox="1"/>
          <p:nvPr/>
        </p:nvSpPr>
        <p:spPr>
          <a:xfrm>
            <a:off x="1337945" y="1553210"/>
            <a:ext cx="431800" cy="645160"/>
          </a:xfrm>
          <a:prstGeom prst="rect">
            <a:avLst/>
          </a:prstGeom>
          <a:noFill/>
        </p:spPr>
        <p:txBody>
          <a:bodyPr wrap="square" rtlCol="0">
            <a:spAutoFit/>
          </a:bodyPr>
          <a:p>
            <a:r>
              <a:rPr lang="en-US" altLang="zh-CN" sz="3600" b="1">
                <a:solidFill>
                  <a:srgbClr val="FF0000"/>
                </a:solidFill>
                <a:latin typeface="Times New Roman" panose="02020603050405020304" charset="0"/>
                <a:cs typeface="Times New Roman" panose="02020603050405020304" charset="0"/>
              </a:rPr>
              <a:t>A</a:t>
            </a:r>
            <a:endParaRPr lang="en-US" altLang="zh-CN" sz="3600" b="1">
              <a:solidFill>
                <a:srgbClr val="FF0000"/>
              </a:solidFill>
              <a:latin typeface="Times New Roman" panose="02020603050405020304" charset="0"/>
              <a:cs typeface="Times New Roman" panose="02020603050405020304" charset="0"/>
            </a:endParaRPr>
          </a:p>
        </p:txBody>
      </p:sp>
      <p:sp>
        <p:nvSpPr>
          <p:cNvPr id="4" name="矩形: 圆角 16"/>
          <p:cNvSpPr/>
          <p:nvPr/>
        </p:nvSpPr>
        <p:spPr>
          <a:xfrm>
            <a:off x="308610" y="302895"/>
            <a:ext cx="2331720" cy="461645"/>
          </a:xfrm>
          <a:prstGeom prst="roundRect">
            <a:avLst>
              <a:gd name="adj" fmla="val 50000"/>
            </a:avLst>
          </a:prstGeom>
          <a:solidFill>
            <a:srgbClr val="C00000"/>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5" name="文本框 4"/>
          <p:cNvSpPr txBox="1"/>
          <p:nvPr/>
        </p:nvSpPr>
        <p:spPr>
          <a:xfrm>
            <a:off x="378460" y="302895"/>
            <a:ext cx="2127885" cy="460375"/>
          </a:xfrm>
          <a:prstGeom prst="rect">
            <a:avLst/>
          </a:prstGeom>
          <a:noFill/>
        </p:spPr>
        <p:txBody>
          <a:bodyPr wrap="square" rtlCol="0">
            <a:spAutoFit/>
          </a:bodyPr>
          <a:p>
            <a:pPr algn="dist"/>
            <a:r>
              <a:rPr lang="zh-CN" altLang="en-US" sz="2400" b="1" dirty="0">
                <a:solidFill>
                  <a:schemeClr val="bg2"/>
                </a:solidFill>
                <a:latin typeface="微软雅黑" panose="020B0503020204020204" pitchFamily="34" charset="-122"/>
                <a:ea typeface="微软雅黑" panose="020B0503020204020204" pitchFamily="34" charset="-122"/>
                <a:sym typeface="+mn-ea"/>
              </a:rPr>
              <a:t>四、</a:t>
            </a:r>
            <a:r>
              <a:rPr lang="zh-CN" altLang="en-US" sz="2400" b="1" dirty="0">
                <a:solidFill>
                  <a:schemeClr val="bg2"/>
                </a:solidFill>
                <a:latin typeface="微软雅黑" panose="020B0503020204020204" pitchFamily="34" charset="-122"/>
                <a:ea typeface="微软雅黑" panose="020B0503020204020204" pitchFamily="34" charset="-122"/>
                <a:sym typeface="+mn-ea"/>
              </a:rPr>
              <a:t>单项选择</a:t>
            </a:r>
            <a:r>
              <a:rPr lang="zh-CN" altLang="en-US" sz="2400" b="1" dirty="0">
                <a:solidFill>
                  <a:schemeClr val="bg2"/>
                </a:solidFill>
                <a:latin typeface="微软雅黑" panose="020B0503020204020204" pitchFamily="34" charset="-122"/>
                <a:ea typeface="微软雅黑" panose="020B0503020204020204" pitchFamily="34" charset="-122"/>
                <a:sym typeface="+mn-ea"/>
              </a:rPr>
              <a:t>。</a:t>
            </a:r>
            <a:endParaRPr lang="zh-CN" altLang="en-US" sz="2400" b="1" dirty="0">
              <a:solidFill>
                <a:schemeClr val="bg2"/>
              </a:solidFill>
              <a:latin typeface="微软雅黑" panose="020B0503020204020204" pitchFamily="34" charset="-122"/>
              <a:ea typeface="微软雅黑" panose="020B0503020204020204" pitchFamily="34" charset="-122"/>
              <a:sym typeface="+mn-ea"/>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圆角 16"/>
          <p:cNvSpPr/>
          <p:nvPr/>
        </p:nvSpPr>
        <p:spPr>
          <a:xfrm>
            <a:off x="308610" y="302895"/>
            <a:ext cx="1895475" cy="461645"/>
          </a:xfrm>
          <a:prstGeom prst="roundRect">
            <a:avLst>
              <a:gd name="adj" fmla="val 50000"/>
            </a:avLst>
          </a:prstGeom>
          <a:solidFill>
            <a:srgbClr val="C83B44"/>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solidFill>
                <a:srgbClr val="C83B44"/>
              </a:solidFill>
            </a:endParaRPr>
          </a:p>
        </p:txBody>
      </p:sp>
      <p:sp>
        <p:nvSpPr>
          <p:cNvPr id="4" name="文本框 3"/>
          <p:cNvSpPr txBox="1"/>
          <p:nvPr/>
        </p:nvSpPr>
        <p:spPr>
          <a:xfrm>
            <a:off x="504190" y="302895"/>
            <a:ext cx="1699895" cy="460375"/>
          </a:xfrm>
          <a:prstGeom prst="rect">
            <a:avLst/>
          </a:prstGeom>
          <a:noFill/>
        </p:spPr>
        <p:txBody>
          <a:bodyPr wrap="square" rtlCol="0">
            <a:spAutoFit/>
          </a:bodyPr>
          <a:p>
            <a:pPr algn="l"/>
            <a:r>
              <a:rPr lang="zh-CN" altLang="en-US" sz="2400" b="1" dirty="0">
                <a:solidFill>
                  <a:schemeClr val="bg2"/>
                </a:solidFill>
                <a:latin typeface="微软雅黑" panose="020B0503020204020204" pitchFamily="34" charset="-122"/>
                <a:ea typeface="微软雅黑" panose="020B0503020204020204" pitchFamily="34" charset="-122"/>
              </a:rPr>
              <a:t>一、词汇。</a:t>
            </a:r>
            <a:endParaRPr lang="en-US" altLang="zh-CN" sz="2400" b="1" dirty="0">
              <a:solidFill>
                <a:schemeClr val="bg2"/>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800735" y="756920"/>
            <a:ext cx="10930255" cy="5477510"/>
          </a:xfrm>
          <a:prstGeom prst="rect">
            <a:avLst/>
          </a:prstGeom>
          <a:noFill/>
        </p:spPr>
        <p:txBody>
          <a:bodyPr wrap="square" rtlCol="0">
            <a:spAutoFit/>
          </a:bodyPr>
          <a:p>
            <a:pPr fontAlgn="auto">
              <a:lnSpc>
                <a:spcPts val="6000"/>
              </a:lnSpc>
            </a:pPr>
            <a:r>
              <a:rPr sz="2800" b="1">
                <a:latin typeface="宋体" panose="02010600030101010101" pitchFamily="2" charset="-122"/>
                <a:ea typeface="宋体" panose="02010600030101010101" pitchFamily="2" charset="-122"/>
                <a:cs typeface="宋体" panose="02010600030101010101" pitchFamily="2" charset="-122"/>
                <a:sym typeface="+mn-ea"/>
              </a:rPr>
              <a:t>(A)根据语境、音标或所给单词的提示完成句子，每空一词</a:t>
            </a:r>
            <a:r>
              <a:rPr lang="zh-CN" sz="2800" b="1">
                <a:ea typeface="宋体" panose="02010600030101010101" pitchFamily="2" charset="-122"/>
                <a:cs typeface="Times New Roman" panose="02020603050405020304" charset="0"/>
                <a:sym typeface="+mn-ea"/>
              </a:rPr>
              <a:t>。</a:t>
            </a:r>
            <a:endParaRPr lang="zh-CN" sz="2800" b="1">
              <a:ea typeface="宋体" panose="02010600030101010101" pitchFamily="2" charset="-122"/>
              <a:cs typeface="Times New Roman" panose="02020603050405020304" charset="0"/>
              <a:sym typeface="+mn-ea"/>
            </a:endParaRPr>
          </a:p>
          <a:p>
            <a:pPr fontAlgn="auto">
              <a:lnSpc>
                <a:spcPts val="6000"/>
              </a:lnSpc>
            </a:pPr>
            <a:r>
              <a:rPr lang="zh-CN" sz="3600" b="1">
                <a:latin typeface="Times New Roman" panose="02020603050405020304" charset="0"/>
                <a:ea typeface="宋体" panose="02010600030101010101" pitchFamily="2" charset="-122"/>
                <a:cs typeface="Times New Roman" panose="02020603050405020304" charset="0"/>
              </a:rPr>
              <a:t>1. </a:t>
            </a:r>
            <a:r>
              <a:rPr sz="3600" b="1">
                <a:latin typeface="Times New Roman" panose="02020603050405020304" charset="0"/>
                <a:ea typeface="宋体" panose="02010600030101010101" pitchFamily="2" charset="-122"/>
                <a:cs typeface="Times New Roman" panose="02020603050405020304" charset="0"/>
              </a:rPr>
              <a:t>Mary is not as clever as her sister,  but she works</a:t>
            </a:r>
            <a:r>
              <a:rPr lang="en-US" sz="3600" b="1">
                <a:latin typeface="Times New Roman" panose="02020603050405020304" charset="0"/>
                <a:ea typeface="宋体" panose="02010600030101010101" pitchFamily="2" charset="-122"/>
                <a:cs typeface="Times New Roman" panose="02020603050405020304" charset="0"/>
              </a:rPr>
              <a:t> ________</a:t>
            </a:r>
            <a:r>
              <a:rPr sz="3600" b="1">
                <a:latin typeface="Times New Roman" panose="02020603050405020304" charset="0"/>
                <a:ea typeface="宋体" panose="02010600030101010101" pitchFamily="2" charset="-122"/>
                <a:cs typeface="Times New Roman" panose="02020603050405020304" charset="0"/>
              </a:rPr>
              <a:t> (hard) than her. </a:t>
            </a:r>
            <a:endParaRPr sz="3600" b="1">
              <a:latin typeface="Times New Roman" panose="02020603050405020304" charset="0"/>
              <a:ea typeface="宋体" panose="02010600030101010101" pitchFamily="2" charset="-122"/>
              <a:cs typeface="Times New Roman" panose="02020603050405020304" charset="0"/>
            </a:endParaRPr>
          </a:p>
          <a:p>
            <a:pPr fontAlgn="auto">
              <a:lnSpc>
                <a:spcPts val="6000"/>
              </a:lnSpc>
            </a:pPr>
            <a:r>
              <a:rPr sz="3600" b="1">
                <a:latin typeface="Times New Roman" panose="02020603050405020304" charset="0"/>
                <a:ea typeface="宋体" panose="02010600030101010101" pitchFamily="2" charset="-122"/>
                <a:cs typeface="Times New Roman" panose="02020603050405020304" charset="0"/>
              </a:rPr>
              <a:t>2. My parents</a:t>
            </a:r>
            <a:r>
              <a:rPr lang="en-US" sz="3600" b="1">
                <a:latin typeface="Times New Roman" panose="02020603050405020304" charset="0"/>
                <a:ea typeface="宋体" panose="02010600030101010101" pitchFamily="2" charset="-122"/>
                <a:cs typeface="Times New Roman" panose="02020603050405020304" charset="0"/>
              </a:rPr>
              <a:t> ___</a:t>
            </a:r>
            <a:r>
              <a:rPr lang="en-US" sz="3600" b="1">
                <a:latin typeface="Times New Roman" panose="02020603050405020304" charset="0"/>
                <a:ea typeface="宋体" panose="02010600030101010101" pitchFamily="2" charset="-122"/>
                <a:cs typeface="Times New Roman" panose="02020603050405020304" charset="0"/>
                <a:sym typeface="+mn-ea"/>
              </a:rPr>
              <a:t>__</a:t>
            </a:r>
            <a:r>
              <a:rPr lang="en-US" sz="3600" b="1">
                <a:latin typeface="Times New Roman" panose="02020603050405020304" charset="0"/>
                <a:ea typeface="宋体" panose="02010600030101010101" pitchFamily="2" charset="-122"/>
                <a:cs typeface="Times New Roman" panose="02020603050405020304" charset="0"/>
              </a:rPr>
              <a:t>__</a:t>
            </a:r>
            <a:r>
              <a:rPr sz="3600" b="1">
                <a:latin typeface="Times New Roman" panose="02020603050405020304" charset="0"/>
                <a:ea typeface="宋体" panose="02010600030101010101" pitchFamily="2" charset="-122"/>
                <a:cs typeface="Times New Roman" panose="02020603050405020304" charset="0"/>
              </a:rPr>
              <a:t> (like) the hamburger,  because they think it’s unhealthy. </a:t>
            </a:r>
            <a:endParaRPr sz="3600" b="1">
              <a:latin typeface="Times New Roman" panose="02020603050405020304" charset="0"/>
              <a:ea typeface="宋体" panose="02010600030101010101" pitchFamily="2" charset="-122"/>
              <a:cs typeface="Times New Roman" panose="02020603050405020304" charset="0"/>
            </a:endParaRPr>
          </a:p>
          <a:p>
            <a:pPr fontAlgn="auto">
              <a:lnSpc>
                <a:spcPts val="6000"/>
              </a:lnSpc>
            </a:pPr>
            <a:r>
              <a:rPr sz="3600" b="1">
                <a:latin typeface="Times New Roman" panose="02020603050405020304" charset="0"/>
                <a:ea typeface="宋体" panose="02010600030101010101" pitchFamily="2" charset="-122"/>
                <a:cs typeface="Times New Roman" panose="02020603050405020304" charset="0"/>
              </a:rPr>
              <a:t>3. Guests use the</a:t>
            </a:r>
            <a:r>
              <a:rPr lang="en-US" sz="3600" b="1">
                <a:latin typeface="Times New Roman" panose="02020603050405020304" charset="0"/>
                <a:ea typeface="宋体" panose="02010600030101010101" pitchFamily="2" charset="-122"/>
                <a:cs typeface="Times New Roman" panose="02020603050405020304" charset="0"/>
              </a:rPr>
              <a:t> ________</a:t>
            </a:r>
            <a:r>
              <a:rPr sz="3600" b="1">
                <a:latin typeface="Times New Roman" panose="02020603050405020304" charset="0"/>
                <a:ea typeface="宋体" panose="02010600030101010101" pitchFamily="2" charset="-122"/>
                <a:cs typeface="Times New Roman" panose="02020603050405020304" charset="0"/>
              </a:rPr>
              <a:t> /</a:t>
            </a:r>
            <a:r>
              <a:rPr sz="3600">
                <a:latin typeface="Times New Roman" panose="02020603050405020304" charset="0"/>
                <a:cs typeface="Times New Roman" panose="02020603050405020304" charset="0"/>
                <a:sym typeface="+mn-ea"/>
              </a:rPr>
              <a:t>'</a:t>
            </a:r>
            <a:r>
              <a:rPr sz="3600" b="1">
                <a:latin typeface="Times New Roman" panose="02020603050405020304" charset="0"/>
                <a:ea typeface="宋体" panose="02010600030101010101" pitchFamily="2" charset="-122"/>
                <a:cs typeface="Times New Roman" panose="02020603050405020304" charset="0"/>
              </a:rPr>
              <a:t>menjuː/ every time they eat at the restaurant. </a:t>
            </a:r>
            <a:endParaRPr sz="3600" b="1">
              <a:latin typeface="Times New Roman" panose="02020603050405020304" charset="0"/>
              <a:ea typeface="宋体" panose="02010600030101010101" pitchFamily="2" charset="-122"/>
              <a:cs typeface="Times New Roman" panose="02020603050405020304" charset="0"/>
            </a:endParaRPr>
          </a:p>
        </p:txBody>
      </p:sp>
      <p:sp>
        <p:nvSpPr>
          <p:cNvPr id="2" name="文本框 1"/>
          <p:cNvSpPr txBox="1"/>
          <p:nvPr/>
        </p:nvSpPr>
        <p:spPr>
          <a:xfrm>
            <a:off x="1060450" y="2483485"/>
            <a:ext cx="1718945" cy="645160"/>
          </a:xfrm>
          <a:prstGeom prst="rect">
            <a:avLst/>
          </a:prstGeom>
          <a:noFill/>
        </p:spPr>
        <p:txBody>
          <a:bodyPr wrap="square" rtlCol="0">
            <a:spAutoFit/>
          </a:bodyPr>
          <a:p>
            <a:r>
              <a:rPr lang="en-US" altLang="zh-CN" sz="3600" b="1">
                <a:solidFill>
                  <a:srgbClr val="FF0000"/>
                </a:solidFill>
                <a:latin typeface="Times New Roman" panose="02020603050405020304" charset="0"/>
                <a:cs typeface="Times New Roman" panose="02020603050405020304" charset="0"/>
              </a:rPr>
              <a:t>harder</a:t>
            </a:r>
            <a:endParaRPr lang="en-US" altLang="zh-CN" sz="3600" b="1">
              <a:solidFill>
                <a:srgbClr val="FF0000"/>
              </a:solidFill>
              <a:latin typeface="Times New Roman" panose="02020603050405020304" charset="0"/>
              <a:cs typeface="Times New Roman" panose="02020603050405020304" charset="0"/>
            </a:endParaRPr>
          </a:p>
        </p:txBody>
      </p:sp>
      <p:sp>
        <p:nvSpPr>
          <p:cNvPr id="3" name="文本框 2"/>
          <p:cNvSpPr txBox="1"/>
          <p:nvPr/>
        </p:nvSpPr>
        <p:spPr>
          <a:xfrm>
            <a:off x="3787775" y="3255645"/>
            <a:ext cx="1471295" cy="645160"/>
          </a:xfrm>
          <a:prstGeom prst="rect">
            <a:avLst/>
          </a:prstGeom>
          <a:noFill/>
        </p:spPr>
        <p:txBody>
          <a:bodyPr wrap="square" rtlCol="0">
            <a:spAutoFit/>
          </a:bodyPr>
          <a:p>
            <a:r>
              <a:rPr lang="en-US" altLang="zh-CN" sz="3600" b="1">
                <a:solidFill>
                  <a:srgbClr val="FF0000"/>
                </a:solidFill>
                <a:latin typeface="Times New Roman" panose="02020603050405020304" charset="0"/>
                <a:cs typeface="Times New Roman" panose="02020603050405020304" charset="0"/>
              </a:rPr>
              <a:t>dislike</a:t>
            </a:r>
            <a:endParaRPr lang="en-US" altLang="zh-CN" sz="3600" b="1">
              <a:solidFill>
                <a:srgbClr val="FF0000"/>
              </a:solidFill>
              <a:latin typeface="Times New Roman" panose="02020603050405020304" charset="0"/>
              <a:cs typeface="Times New Roman" panose="02020603050405020304" charset="0"/>
            </a:endParaRPr>
          </a:p>
        </p:txBody>
      </p:sp>
      <p:sp>
        <p:nvSpPr>
          <p:cNvPr id="6" name="文本框 5"/>
          <p:cNvSpPr txBox="1"/>
          <p:nvPr/>
        </p:nvSpPr>
        <p:spPr>
          <a:xfrm>
            <a:off x="4509135" y="4772660"/>
            <a:ext cx="1800225" cy="645160"/>
          </a:xfrm>
          <a:prstGeom prst="rect">
            <a:avLst/>
          </a:prstGeom>
          <a:noFill/>
        </p:spPr>
        <p:txBody>
          <a:bodyPr wrap="square" rtlCol="0">
            <a:spAutoFit/>
          </a:bodyPr>
          <a:p>
            <a:r>
              <a:rPr lang="en-US" altLang="zh-CN" sz="3600" b="1">
                <a:solidFill>
                  <a:srgbClr val="FF0000"/>
                </a:solidFill>
                <a:latin typeface="Times New Roman" panose="02020603050405020304" charset="0"/>
                <a:cs typeface="Times New Roman" panose="02020603050405020304" charset="0"/>
              </a:rPr>
              <a:t>menu</a:t>
            </a:r>
            <a:endParaRPr lang="en-US" altLang="zh-CN" sz="3600" b="1">
              <a:solidFill>
                <a:srgbClr val="FF0000"/>
              </a:solidFill>
              <a:latin typeface="Times New Roman" panose="02020603050405020304" charset="0"/>
              <a:cs typeface="Times New Roman" panose="02020603050405020304" charset="0"/>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887095" y="1299210"/>
            <a:ext cx="10499725" cy="3938270"/>
          </a:xfrm>
          <a:prstGeom prst="rect">
            <a:avLst/>
          </a:prstGeom>
          <a:noFill/>
        </p:spPr>
        <p:txBody>
          <a:bodyPr wrap="square" rtlCol="0" anchor="t">
            <a:spAutoFit/>
          </a:bodyPr>
          <a:p>
            <a:pPr fontAlgn="auto">
              <a:lnSpc>
                <a:spcPts val="6000"/>
              </a:lnSpc>
            </a:pPr>
            <a:r>
              <a:rPr sz="3600" b="1" dirty="0" smtClean="0">
                <a:latin typeface="Times New Roman" panose="02020603050405020304" charset="0"/>
                <a:ea typeface="宋体" panose="02010600030101010101" pitchFamily="2" charset="-122"/>
                <a:cs typeface="Times New Roman" panose="02020603050405020304" charset="0"/>
                <a:sym typeface="+mn-ea"/>
              </a:rPr>
              <a:t>(    )</a:t>
            </a:r>
            <a:r>
              <a:rPr lang="en-US" sz="3600" b="1" dirty="0" smtClean="0">
                <a:latin typeface="Times New Roman" panose="02020603050405020304" charset="0"/>
                <a:ea typeface="宋体" panose="02010600030101010101" pitchFamily="2" charset="-122"/>
                <a:cs typeface="Times New Roman" panose="02020603050405020304" charset="0"/>
                <a:sym typeface="+mn-ea"/>
              </a:rPr>
              <a:t>6</a:t>
            </a:r>
            <a:r>
              <a:rPr sz="3600" b="1" dirty="0" smtClean="0">
                <a:latin typeface="Times New Roman" panose="02020603050405020304" charset="0"/>
                <a:ea typeface="宋体" panose="02010600030101010101" pitchFamily="2" charset="-122"/>
                <a:cs typeface="Times New Roman" panose="02020603050405020304" charset="0"/>
                <a:sym typeface="+mn-ea"/>
              </a:rPr>
              <a:t>. —Guess what! I’ll go on a seven</a:t>
            </a:r>
            <a:r>
              <a:rPr lang="en-US" sz="3600" b="1" dirty="0" smtClean="0">
                <a:latin typeface="Times New Roman" panose="02020603050405020304" charset="0"/>
                <a:ea typeface="宋体" panose="02010600030101010101" pitchFamily="2" charset="-122"/>
                <a:cs typeface="Times New Roman" panose="02020603050405020304" charset="0"/>
                <a:sym typeface="+mn-ea"/>
              </a:rPr>
              <a:t>-</a:t>
            </a:r>
            <a:r>
              <a:rPr sz="3600" b="1" dirty="0" smtClean="0">
                <a:latin typeface="Times New Roman" panose="02020603050405020304" charset="0"/>
                <a:ea typeface="宋体" panose="02010600030101010101" pitchFamily="2" charset="-122"/>
                <a:cs typeface="Times New Roman" panose="02020603050405020304" charset="0"/>
                <a:sym typeface="+mn-ea"/>
              </a:rPr>
              <a:t>day visit to Yunnan next month.</a:t>
            </a:r>
            <a:endParaRPr sz="3600" b="1" dirty="0" smtClean="0">
              <a:latin typeface="Times New Roman" panose="02020603050405020304" charset="0"/>
              <a:ea typeface="宋体" panose="02010600030101010101" pitchFamily="2" charset="-122"/>
              <a:cs typeface="Times New Roman" panose="02020603050405020304" charset="0"/>
              <a:sym typeface="+mn-ea"/>
            </a:endParaRPr>
          </a:p>
          <a:p>
            <a:pPr fontAlgn="auto">
              <a:lnSpc>
                <a:spcPts val="6000"/>
              </a:lnSpc>
            </a:pPr>
            <a:r>
              <a:rPr sz="3600" b="1" dirty="0" smtClean="0">
                <a:latin typeface="Times New Roman" panose="02020603050405020304" charset="0"/>
                <a:ea typeface="宋体" panose="02010600030101010101" pitchFamily="2" charset="-122"/>
                <a:cs typeface="Times New Roman" panose="02020603050405020304" charset="0"/>
                <a:sym typeface="+mn-ea"/>
              </a:rPr>
              <a:t> </a:t>
            </a:r>
            <a:r>
              <a:rPr lang="en-US" sz="3600" b="1" dirty="0" smtClean="0">
                <a:latin typeface="Times New Roman" panose="02020603050405020304" charset="0"/>
                <a:ea typeface="宋体" panose="02010600030101010101" pitchFamily="2" charset="-122"/>
                <a:cs typeface="Times New Roman" panose="02020603050405020304" charset="0"/>
                <a:sym typeface="+mn-ea"/>
              </a:rPr>
              <a:t>         </a:t>
            </a:r>
            <a:r>
              <a:rPr sz="3600" b="1" dirty="0" smtClean="0">
                <a:latin typeface="Times New Roman" panose="02020603050405020304" charset="0"/>
                <a:ea typeface="宋体" panose="02010600030101010101" pitchFamily="2" charset="-122"/>
                <a:cs typeface="Times New Roman" panose="02020603050405020304" charset="0"/>
                <a:sym typeface="+mn-ea"/>
              </a:rPr>
              <a:t>—Wow! </a:t>
            </a:r>
            <a:r>
              <a:rPr lang="en-US" sz="3600" b="1" dirty="0" smtClean="0">
                <a:latin typeface="Times New Roman" panose="02020603050405020304" charset="0"/>
                <a:ea typeface="宋体" panose="02010600030101010101" pitchFamily="2" charset="-122"/>
                <a:cs typeface="Times New Roman" panose="02020603050405020304" charset="0"/>
                <a:sym typeface="+mn-ea"/>
              </a:rPr>
              <a:t>________</a:t>
            </a:r>
            <a:r>
              <a:rPr sz="3600" b="1" dirty="0" smtClean="0">
                <a:latin typeface="Times New Roman" panose="02020603050405020304" charset="0"/>
                <a:ea typeface="宋体" panose="02010600030101010101" pitchFamily="2" charset="-122"/>
                <a:cs typeface="Times New Roman" panose="02020603050405020304" charset="0"/>
                <a:sym typeface="+mn-ea"/>
              </a:rPr>
              <a:t>!</a:t>
            </a:r>
            <a:endParaRPr sz="3600" b="1" dirty="0" smtClean="0">
              <a:latin typeface="Times New Roman" panose="02020603050405020304" charset="0"/>
              <a:ea typeface="宋体" panose="02010600030101010101" pitchFamily="2" charset="-122"/>
              <a:cs typeface="Times New Roman" panose="02020603050405020304" charset="0"/>
              <a:sym typeface="+mn-ea"/>
            </a:endParaRPr>
          </a:p>
          <a:p>
            <a:pPr fontAlgn="auto">
              <a:lnSpc>
                <a:spcPts val="6000"/>
              </a:lnSpc>
            </a:pPr>
            <a:r>
              <a:rPr lang="en-US" sz="3600" b="1" dirty="0" smtClean="0">
                <a:latin typeface="Times New Roman" panose="02020603050405020304" charset="0"/>
                <a:ea typeface="宋体" panose="02010600030101010101" pitchFamily="2" charset="-122"/>
                <a:cs typeface="Times New Roman" panose="02020603050405020304" charset="0"/>
                <a:sym typeface="+mn-ea"/>
              </a:rPr>
              <a:t>      </a:t>
            </a:r>
            <a:r>
              <a:rPr sz="3600" b="1" dirty="0" smtClean="0">
                <a:latin typeface="Times New Roman" panose="02020603050405020304" charset="0"/>
                <a:ea typeface="宋体" panose="02010600030101010101" pitchFamily="2" charset="-122"/>
                <a:cs typeface="Times New Roman" panose="02020603050405020304" charset="0"/>
                <a:sym typeface="+mn-ea"/>
              </a:rPr>
              <a:t>A. Help yourself</a:t>
            </a:r>
            <a:r>
              <a:rPr lang="en-US" sz="3600" b="1" dirty="0" smtClean="0">
                <a:latin typeface="Times New Roman" panose="02020603050405020304" charset="0"/>
                <a:ea typeface="宋体" panose="02010600030101010101" pitchFamily="2" charset="-122"/>
                <a:cs typeface="Times New Roman" panose="02020603050405020304" charset="0"/>
                <a:sym typeface="+mn-ea"/>
              </a:rPr>
              <a:t>                      </a:t>
            </a:r>
            <a:r>
              <a:rPr sz="3600" b="1" dirty="0" smtClean="0">
                <a:latin typeface="Times New Roman" panose="02020603050405020304" charset="0"/>
                <a:ea typeface="宋体" panose="02010600030101010101" pitchFamily="2" charset="-122"/>
                <a:cs typeface="Times New Roman" panose="02020603050405020304" charset="0"/>
                <a:sym typeface="+mn-ea"/>
              </a:rPr>
              <a:t>B. Enjoy yourself</a:t>
            </a:r>
            <a:endParaRPr sz="3600" b="1" dirty="0" smtClean="0">
              <a:latin typeface="Times New Roman" panose="02020603050405020304" charset="0"/>
              <a:ea typeface="宋体" panose="02010600030101010101" pitchFamily="2" charset="-122"/>
              <a:cs typeface="Times New Roman" panose="02020603050405020304" charset="0"/>
              <a:sym typeface="+mn-ea"/>
            </a:endParaRPr>
          </a:p>
          <a:p>
            <a:pPr fontAlgn="auto">
              <a:lnSpc>
                <a:spcPts val="6000"/>
              </a:lnSpc>
            </a:pPr>
            <a:r>
              <a:rPr sz="3600" b="1" dirty="0" smtClean="0">
                <a:latin typeface="Times New Roman" panose="02020603050405020304" charset="0"/>
                <a:ea typeface="宋体" panose="02010600030101010101" pitchFamily="2" charset="-122"/>
                <a:cs typeface="Times New Roman" panose="02020603050405020304" charset="0"/>
                <a:sym typeface="+mn-ea"/>
              </a:rPr>
              <a:t> </a:t>
            </a:r>
            <a:r>
              <a:rPr lang="en-US" sz="3600" b="1" dirty="0" smtClean="0">
                <a:latin typeface="Times New Roman" panose="02020603050405020304" charset="0"/>
                <a:ea typeface="宋体" panose="02010600030101010101" pitchFamily="2" charset="-122"/>
                <a:cs typeface="Times New Roman" panose="02020603050405020304" charset="0"/>
                <a:sym typeface="+mn-ea"/>
              </a:rPr>
              <a:t>     </a:t>
            </a:r>
            <a:r>
              <a:rPr sz="3600" b="1" dirty="0" smtClean="0">
                <a:latin typeface="Times New Roman" panose="02020603050405020304" charset="0"/>
                <a:ea typeface="宋体" panose="02010600030101010101" pitchFamily="2" charset="-122"/>
                <a:cs typeface="Times New Roman" panose="02020603050405020304" charset="0"/>
                <a:sym typeface="+mn-ea"/>
              </a:rPr>
              <a:t>C. Wish you success</a:t>
            </a:r>
            <a:endParaRPr sz="3600" b="1" dirty="0" smtClean="0">
              <a:latin typeface="Times New Roman" panose="02020603050405020304" charset="0"/>
              <a:ea typeface="宋体" panose="02010600030101010101" pitchFamily="2" charset="-122"/>
              <a:cs typeface="Times New Roman" panose="02020603050405020304" charset="0"/>
              <a:sym typeface="+mn-ea"/>
            </a:endParaRPr>
          </a:p>
        </p:txBody>
      </p:sp>
      <p:sp>
        <p:nvSpPr>
          <p:cNvPr id="2" name="文本框 1"/>
          <p:cNvSpPr txBox="1"/>
          <p:nvPr/>
        </p:nvSpPr>
        <p:spPr>
          <a:xfrm>
            <a:off x="1084580" y="1485900"/>
            <a:ext cx="431800" cy="645160"/>
          </a:xfrm>
          <a:prstGeom prst="rect">
            <a:avLst/>
          </a:prstGeom>
          <a:noFill/>
        </p:spPr>
        <p:txBody>
          <a:bodyPr wrap="square" rtlCol="0">
            <a:spAutoFit/>
          </a:bodyPr>
          <a:p>
            <a:r>
              <a:rPr lang="en-US" altLang="zh-CN" sz="3600" b="1">
                <a:solidFill>
                  <a:srgbClr val="FF0000"/>
                </a:solidFill>
                <a:latin typeface="Times New Roman" panose="02020603050405020304" charset="0"/>
                <a:cs typeface="Times New Roman" panose="02020603050405020304" charset="0"/>
              </a:rPr>
              <a:t>B</a:t>
            </a:r>
            <a:endParaRPr lang="en-US" altLang="zh-CN" sz="3600" b="1">
              <a:solidFill>
                <a:srgbClr val="FF0000"/>
              </a:solidFill>
              <a:latin typeface="Times New Roman" panose="02020603050405020304" charset="0"/>
              <a:cs typeface="Times New Roman" panose="02020603050405020304" charset="0"/>
            </a:endParaRPr>
          </a:p>
        </p:txBody>
      </p:sp>
      <p:sp>
        <p:nvSpPr>
          <p:cNvPr id="4" name="矩形: 圆角 16"/>
          <p:cNvSpPr/>
          <p:nvPr/>
        </p:nvSpPr>
        <p:spPr>
          <a:xfrm>
            <a:off x="308610" y="302895"/>
            <a:ext cx="2331720" cy="461645"/>
          </a:xfrm>
          <a:prstGeom prst="roundRect">
            <a:avLst>
              <a:gd name="adj" fmla="val 50000"/>
            </a:avLst>
          </a:prstGeom>
          <a:solidFill>
            <a:srgbClr val="C00000"/>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5" name="文本框 4"/>
          <p:cNvSpPr txBox="1"/>
          <p:nvPr/>
        </p:nvSpPr>
        <p:spPr>
          <a:xfrm>
            <a:off x="378460" y="302895"/>
            <a:ext cx="2127885" cy="460375"/>
          </a:xfrm>
          <a:prstGeom prst="rect">
            <a:avLst/>
          </a:prstGeom>
          <a:noFill/>
        </p:spPr>
        <p:txBody>
          <a:bodyPr wrap="square" rtlCol="0">
            <a:spAutoFit/>
          </a:bodyPr>
          <a:p>
            <a:pPr algn="dist"/>
            <a:r>
              <a:rPr lang="zh-CN" altLang="en-US" sz="2400" b="1" dirty="0">
                <a:solidFill>
                  <a:schemeClr val="bg2"/>
                </a:solidFill>
                <a:latin typeface="微软雅黑" panose="020B0503020204020204" pitchFamily="34" charset="-122"/>
                <a:ea typeface="微软雅黑" panose="020B0503020204020204" pitchFamily="34" charset="-122"/>
                <a:sym typeface="+mn-ea"/>
              </a:rPr>
              <a:t>四、</a:t>
            </a:r>
            <a:r>
              <a:rPr lang="zh-CN" altLang="en-US" sz="2400" b="1" dirty="0">
                <a:solidFill>
                  <a:schemeClr val="bg2"/>
                </a:solidFill>
                <a:latin typeface="微软雅黑" panose="020B0503020204020204" pitchFamily="34" charset="-122"/>
                <a:ea typeface="微软雅黑" panose="020B0503020204020204" pitchFamily="34" charset="-122"/>
                <a:sym typeface="+mn-ea"/>
              </a:rPr>
              <a:t>单项选择</a:t>
            </a:r>
            <a:r>
              <a:rPr lang="zh-CN" altLang="en-US" sz="2400" b="1" dirty="0">
                <a:solidFill>
                  <a:schemeClr val="bg2"/>
                </a:solidFill>
                <a:latin typeface="微软雅黑" panose="020B0503020204020204" pitchFamily="34" charset="-122"/>
                <a:ea typeface="微软雅黑" panose="020B0503020204020204" pitchFamily="34" charset="-122"/>
                <a:sym typeface="+mn-ea"/>
              </a:rPr>
              <a:t>。</a:t>
            </a:r>
            <a:endParaRPr lang="zh-CN" altLang="en-US" sz="2400" b="1" dirty="0">
              <a:solidFill>
                <a:schemeClr val="bg2"/>
              </a:solidFill>
              <a:latin typeface="微软雅黑" panose="020B0503020204020204" pitchFamily="34" charset="-122"/>
              <a:ea typeface="微软雅黑" panose="020B0503020204020204" pitchFamily="34" charset="-122"/>
              <a:sym typeface="+mn-ea"/>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837565" y="919480"/>
            <a:ext cx="10492105" cy="4579620"/>
          </a:xfrm>
          <a:prstGeom prst="rect">
            <a:avLst/>
          </a:prstGeom>
          <a:noFill/>
        </p:spPr>
        <p:txBody>
          <a:bodyPr wrap="square" rtlCol="0" anchor="t">
            <a:spAutoFit/>
          </a:bodyPr>
          <a:p>
            <a:pPr fontAlgn="auto">
              <a:lnSpc>
                <a:spcPts val="7000"/>
              </a:lnSpc>
            </a:pPr>
            <a:r>
              <a:rPr sz="3600" b="1" dirty="0" smtClean="0">
                <a:latin typeface="Times New Roman" panose="02020603050405020304" charset="0"/>
                <a:ea typeface="宋体" panose="02010600030101010101" pitchFamily="2" charset="-122"/>
                <a:cs typeface="Times New Roman" panose="02020603050405020304" charset="0"/>
                <a:sym typeface="+mn-ea"/>
              </a:rPr>
              <a:t>(    )</a:t>
            </a:r>
            <a:r>
              <a:rPr lang="en-US" sz="3600" b="1" dirty="0" smtClean="0">
                <a:latin typeface="Times New Roman" panose="02020603050405020304" charset="0"/>
                <a:ea typeface="宋体" panose="02010600030101010101" pitchFamily="2" charset="-122"/>
                <a:cs typeface="Times New Roman" panose="02020603050405020304" charset="0"/>
                <a:sym typeface="+mn-ea"/>
              </a:rPr>
              <a:t>7</a:t>
            </a:r>
            <a:r>
              <a:rPr sz="3600" b="1" dirty="0" smtClean="0">
                <a:latin typeface="Times New Roman" panose="02020603050405020304" charset="0"/>
                <a:ea typeface="宋体" panose="02010600030101010101" pitchFamily="2" charset="-122"/>
                <a:cs typeface="Times New Roman" panose="02020603050405020304" charset="0"/>
                <a:sym typeface="+mn-ea"/>
              </a:rPr>
              <a:t>. —Our math teacher works hard. He teaches us </a:t>
            </a:r>
            <a:r>
              <a:rPr lang="en-US" sz="3600" b="1" dirty="0" smtClean="0">
                <a:latin typeface="Times New Roman" panose="02020603050405020304" charset="0"/>
                <a:ea typeface="宋体" panose="02010600030101010101" pitchFamily="2" charset="-122"/>
                <a:cs typeface="Times New Roman" panose="02020603050405020304" charset="0"/>
                <a:sym typeface="+mn-ea"/>
              </a:rPr>
              <a:t>___</a:t>
            </a:r>
            <a:r>
              <a:rPr lang="en-US" sz="3600" b="1" dirty="0" smtClean="0">
                <a:latin typeface="Times New Roman" panose="02020603050405020304" charset="0"/>
                <a:ea typeface="宋体" panose="02010600030101010101" pitchFamily="2" charset="-122"/>
                <a:cs typeface="Times New Roman" panose="02020603050405020304" charset="0"/>
                <a:sym typeface="+mn-ea"/>
              </a:rPr>
              <a:t>__</a:t>
            </a:r>
            <a:r>
              <a:rPr lang="en-US" sz="3600" b="1" dirty="0" smtClean="0">
                <a:latin typeface="Times New Roman" panose="02020603050405020304" charset="0"/>
                <a:ea typeface="宋体" panose="02010600030101010101" pitchFamily="2" charset="-122"/>
                <a:cs typeface="Times New Roman" panose="02020603050405020304" charset="0"/>
                <a:sym typeface="+mn-ea"/>
              </a:rPr>
              <a:t>__</a:t>
            </a:r>
            <a:r>
              <a:rPr sz="3600" b="1" dirty="0" smtClean="0">
                <a:latin typeface="Times New Roman" panose="02020603050405020304" charset="0"/>
                <a:ea typeface="宋体" panose="02010600030101010101" pitchFamily="2" charset="-122"/>
                <a:cs typeface="Times New Roman" panose="02020603050405020304" charset="0"/>
                <a:sym typeface="+mn-ea"/>
              </a:rPr>
              <a:t>.</a:t>
            </a:r>
            <a:endParaRPr sz="3600" b="1" dirty="0" smtClean="0">
              <a:latin typeface="Times New Roman" panose="02020603050405020304" charset="0"/>
              <a:ea typeface="宋体" panose="02010600030101010101" pitchFamily="2" charset="-122"/>
              <a:cs typeface="Times New Roman" panose="02020603050405020304" charset="0"/>
              <a:sym typeface="+mn-ea"/>
            </a:endParaRPr>
          </a:p>
          <a:p>
            <a:pPr fontAlgn="auto">
              <a:lnSpc>
                <a:spcPts val="7000"/>
              </a:lnSpc>
            </a:pPr>
            <a:r>
              <a:rPr lang="en-US" sz="3600" b="1" dirty="0" smtClean="0">
                <a:latin typeface="Times New Roman" panose="02020603050405020304" charset="0"/>
                <a:ea typeface="宋体" panose="02010600030101010101" pitchFamily="2" charset="-122"/>
                <a:cs typeface="Times New Roman" panose="02020603050405020304" charset="0"/>
                <a:sym typeface="+mn-ea"/>
              </a:rPr>
              <a:t>           </a:t>
            </a:r>
            <a:r>
              <a:rPr sz="3600" b="1" dirty="0" smtClean="0">
                <a:latin typeface="Times New Roman" panose="02020603050405020304" charset="0"/>
                <a:ea typeface="宋体" panose="02010600030101010101" pitchFamily="2" charset="-122"/>
                <a:cs typeface="Times New Roman" panose="02020603050405020304" charset="0"/>
                <a:sym typeface="+mn-ea"/>
              </a:rPr>
              <a:t>—Yes,  but he doesn’t come today. He doesn’t feel </a:t>
            </a:r>
            <a:r>
              <a:rPr lang="en-US" sz="3600" b="1" dirty="0" smtClean="0">
                <a:latin typeface="Times New Roman" panose="02020603050405020304" charset="0"/>
                <a:ea typeface="宋体" panose="02010600030101010101" pitchFamily="2" charset="-122"/>
                <a:cs typeface="Times New Roman" panose="02020603050405020304" charset="0"/>
                <a:sym typeface="+mn-ea"/>
              </a:rPr>
              <a:t>_______</a:t>
            </a:r>
            <a:r>
              <a:rPr sz="3600" b="1" dirty="0" smtClean="0">
                <a:latin typeface="Times New Roman" panose="02020603050405020304" charset="0"/>
                <a:ea typeface="宋体" panose="02010600030101010101" pitchFamily="2" charset="-122"/>
                <a:cs typeface="Times New Roman" panose="02020603050405020304" charset="0"/>
                <a:sym typeface="+mn-ea"/>
              </a:rPr>
              <a:t>. </a:t>
            </a:r>
            <a:endParaRPr sz="3600" b="1" dirty="0" smtClean="0">
              <a:latin typeface="Times New Roman" panose="02020603050405020304" charset="0"/>
              <a:ea typeface="宋体" panose="02010600030101010101" pitchFamily="2" charset="-122"/>
              <a:cs typeface="Times New Roman" panose="02020603050405020304" charset="0"/>
              <a:sym typeface="+mn-ea"/>
            </a:endParaRPr>
          </a:p>
          <a:p>
            <a:pPr fontAlgn="auto">
              <a:lnSpc>
                <a:spcPts val="7000"/>
              </a:lnSpc>
            </a:pPr>
            <a:r>
              <a:rPr lang="en-US" sz="3600" b="1" dirty="0" smtClean="0">
                <a:latin typeface="Times New Roman" panose="02020603050405020304" charset="0"/>
                <a:ea typeface="宋体" panose="02010600030101010101" pitchFamily="2" charset="-122"/>
                <a:cs typeface="Times New Roman" panose="02020603050405020304" charset="0"/>
                <a:sym typeface="+mn-ea"/>
              </a:rPr>
              <a:t>       </a:t>
            </a:r>
            <a:r>
              <a:rPr sz="3600" b="1" dirty="0" smtClean="0">
                <a:latin typeface="Times New Roman" panose="02020603050405020304" charset="0"/>
                <a:ea typeface="宋体" panose="02010600030101010101" pitchFamily="2" charset="-122"/>
                <a:cs typeface="Times New Roman" panose="02020603050405020304" charset="0"/>
                <a:sym typeface="+mn-ea"/>
              </a:rPr>
              <a:t>A. good; well</a:t>
            </a:r>
            <a:r>
              <a:rPr lang="en-US" sz="3600" b="1" dirty="0" smtClean="0">
                <a:latin typeface="Times New Roman" panose="02020603050405020304" charset="0"/>
                <a:ea typeface="宋体" panose="02010600030101010101" pitchFamily="2" charset="-122"/>
                <a:cs typeface="Times New Roman" panose="02020603050405020304" charset="0"/>
                <a:sym typeface="+mn-ea"/>
              </a:rPr>
              <a:t>        </a:t>
            </a:r>
            <a:r>
              <a:rPr sz="3600" b="1" dirty="0" smtClean="0">
                <a:latin typeface="Times New Roman" panose="02020603050405020304" charset="0"/>
                <a:ea typeface="宋体" panose="02010600030101010101" pitchFamily="2" charset="-122"/>
                <a:cs typeface="Times New Roman" panose="02020603050405020304" charset="0"/>
                <a:sym typeface="+mn-ea"/>
              </a:rPr>
              <a:t>B. good; good</a:t>
            </a:r>
            <a:r>
              <a:rPr lang="en-US" sz="3600" b="1" dirty="0" smtClean="0">
                <a:latin typeface="Times New Roman" panose="02020603050405020304" charset="0"/>
                <a:ea typeface="宋体" panose="02010600030101010101" pitchFamily="2" charset="-122"/>
                <a:cs typeface="Times New Roman" panose="02020603050405020304" charset="0"/>
                <a:sym typeface="+mn-ea"/>
              </a:rPr>
              <a:t>        </a:t>
            </a:r>
            <a:r>
              <a:rPr sz="3600" b="1" dirty="0" smtClean="0">
                <a:latin typeface="Times New Roman" panose="02020603050405020304" charset="0"/>
                <a:ea typeface="宋体" panose="02010600030101010101" pitchFamily="2" charset="-122"/>
                <a:cs typeface="Times New Roman" panose="02020603050405020304" charset="0"/>
                <a:sym typeface="+mn-ea"/>
              </a:rPr>
              <a:t>C. well; well</a:t>
            </a:r>
            <a:endParaRPr sz="3600" b="1" dirty="0" smtClean="0">
              <a:latin typeface="Times New Roman" panose="02020603050405020304" charset="0"/>
              <a:ea typeface="宋体" panose="02010600030101010101" pitchFamily="2" charset="-122"/>
              <a:cs typeface="Times New Roman" panose="02020603050405020304" charset="0"/>
              <a:sym typeface="+mn-ea"/>
            </a:endParaRPr>
          </a:p>
        </p:txBody>
      </p:sp>
      <p:sp>
        <p:nvSpPr>
          <p:cNvPr id="2" name="文本框 1"/>
          <p:cNvSpPr txBox="1"/>
          <p:nvPr/>
        </p:nvSpPr>
        <p:spPr>
          <a:xfrm>
            <a:off x="1024255" y="1259840"/>
            <a:ext cx="431800" cy="645160"/>
          </a:xfrm>
          <a:prstGeom prst="rect">
            <a:avLst/>
          </a:prstGeom>
          <a:noFill/>
        </p:spPr>
        <p:txBody>
          <a:bodyPr wrap="square" rtlCol="0">
            <a:spAutoFit/>
          </a:bodyPr>
          <a:p>
            <a:r>
              <a:rPr lang="en-US" altLang="zh-CN" sz="3600" b="1">
                <a:solidFill>
                  <a:srgbClr val="FF0000"/>
                </a:solidFill>
                <a:latin typeface="Times New Roman" panose="02020603050405020304" charset="0"/>
                <a:cs typeface="Times New Roman" panose="02020603050405020304" charset="0"/>
              </a:rPr>
              <a:t>C</a:t>
            </a:r>
            <a:endParaRPr lang="en-US" altLang="zh-CN" sz="3600" b="1">
              <a:solidFill>
                <a:srgbClr val="FF0000"/>
              </a:solidFill>
              <a:latin typeface="Times New Roman" panose="02020603050405020304" charset="0"/>
              <a:cs typeface="Times New Roman" panose="02020603050405020304" charset="0"/>
            </a:endParaRPr>
          </a:p>
        </p:txBody>
      </p:sp>
      <p:sp>
        <p:nvSpPr>
          <p:cNvPr id="4" name="矩形: 圆角 16"/>
          <p:cNvSpPr/>
          <p:nvPr/>
        </p:nvSpPr>
        <p:spPr>
          <a:xfrm>
            <a:off x="308610" y="302895"/>
            <a:ext cx="2331720" cy="461645"/>
          </a:xfrm>
          <a:prstGeom prst="roundRect">
            <a:avLst>
              <a:gd name="adj" fmla="val 50000"/>
            </a:avLst>
          </a:prstGeom>
          <a:solidFill>
            <a:srgbClr val="C00000"/>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5" name="文本框 4"/>
          <p:cNvSpPr txBox="1"/>
          <p:nvPr/>
        </p:nvSpPr>
        <p:spPr>
          <a:xfrm>
            <a:off x="378460" y="302895"/>
            <a:ext cx="2127885" cy="460375"/>
          </a:xfrm>
          <a:prstGeom prst="rect">
            <a:avLst/>
          </a:prstGeom>
          <a:noFill/>
        </p:spPr>
        <p:txBody>
          <a:bodyPr wrap="square" rtlCol="0">
            <a:spAutoFit/>
          </a:bodyPr>
          <a:p>
            <a:pPr algn="dist"/>
            <a:r>
              <a:rPr lang="zh-CN" altLang="en-US" sz="2400" b="1" dirty="0">
                <a:solidFill>
                  <a:schemeClr val="bg2"/>
                </a:solidFill>
                <a:latin typeface="微软雅黑" panose="020B0503020204020204" pitchFamily="34" charset="-122"/>
                <a:ea typeface="微软雅黑" panose="020B0503020204020204" pitchFamily="34" charset="-122"/>
                <a:sym typeface="+mn-ea"/>
              </a:rPr>
              <a:t>四、</a:t>
            </a:r>
            <a:r>
              <a:rPr lang="zh-CN" altLang="en-US" sz="2400" b="1" dirty="0">
                <a:solidFill>
                  <a:schemeClr val="bg2"/>
                </a:solidFill>
                <a:latin typeface="微软雅黑" panose="020B0503020204020204" pitchFamily="34" charset="-122"/>
                <a:ea typeface="微软雅黑" panose="020B0503020204020204" pitchFamily="34" charset="-122"/>
                <a:sym typeface="+mn-ea"/>
              </a:rPr>
              <a:t>单项选择</a:t>
            </a:r>
            <a:r>
              <a:rPr lang="zh-CN" altLang="en-US" sz="2400" b="1" dirty="0">
                <a:solidFill>
                  <a:schemeClr val="bg2"/>
                </a:solidFill>
                <a:latin typeface="微软雅黑" panose="020B0503020204020204" pitchFamily="34" charset="-122"/>
                <a:ea typeface="微软雅黑" panose="020B0503020204020204" pitchFamily="34" charset="-122"/>
                <a:sym typeface="+mn-ea"/>
              </a:rPr>
              <a:t>。</a:t>
            </a:r>
            <a:endParaRPr lang="zh-CN" altLang="en-US" sz="2400" b="1" dirty="0">
              <a:solidFill>
                <a:schemeClr val="bg2"/>
              </a:solidFill>
              <a:latin typeface="微软雅黑" panose="020B0503020204020204" pitchFamily="34" charset="-122"/>
              <a:ea typeface="微软雅黑" panose="020B0503020204020204" pitchFamily="34" charset="-122"/>
              <a:sym typeface="+mn-ea"/>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589915" y="1018540"/>
            <a:ext cx="11089005" cy="4579620"/>
          </a:xfrm>
          <a:prstGeom prst="rect">
            <a:avLst/>
          </a:prstGeom>
          <a:noFill/>
        </p:spPr>
        <p:txBody>
          <a:bodyPr wrap="square" rtlCol="0" anchor="t">
            <a:spAutoFit/>
          </a:bodyPr>
          <a:p>
            <a:pPr fontAlgn="auto">
              <a:lnSpc>
                <a:spcPts val="7000"/>
              </a:lnSpc>
            </a:pPr>
            <a:r>
              <a:rPr sz="3600" b="1" dirty="0" smtClean="0">
                <a:latin typeface="Times New Roman" panose="02020603050405020304" charset="0"/>
                <a:ea typeface="宋体" panose="02010600030101010101" pitchFamily="2" charset="-122"/>
                <a:cs typeface="Times New Roman" panose="02020603050405020304" charset="0"/>
                <a:sym typeface="+mn-ea"/>
              </a:rPr>
              <a:t>(    )</a:t>
            </a:r>
            <a:r>
              <a:rPr lang="en-US" sz="3600" b="1" dirty="0" smtClean="0">
                <a:latin typeface="Times New Roman" panose="02020603050405020304" charset="0"/>
                <a:ea typeface="宋体" panose="02010600030101010101" pitchFamily="2" charset="-122"/>
                <a:cs typeface="Times New Roman" panose="02020603050405020304" charset="0"/>
                <a:sym typeface="+mn-ea"/>
              </a:rPr>
              <a:t>8</a:t>
            </a:r>
            <a:r>
              <a:rPr sz="3600" b="1" dirty="0" smtClean="0">
                <a:latin typeface="Times New Roman" panose="02020603050405020304" charset="0"/>
                <a:ea typeface="宋体" panose="02010600030101010101" pitchFamily="2" charset="-122"/>
                <a:cs typeface="Times New Roman" panose="02020603050405020304" charset="0"/>
                <a:sym typeface="+mn-ea"/>
              </a:rPr>
              <a:t>. —Jane,  what do you think of umbrella</a:t>
            </a:r>
            <a:r>
              <a:rPr lang="en-US" sz="3600" b="1" dirty="0" smtClean="0">
                <a:latin typeface="Times New Roman" panose="02020603050405020304" charset="0"/>
                <a:ea typeface="宋体" panose="02010600030101010101" pitchFamily="2" charset="-122"/>
                <a:cs typeface="Times New Roman" panose="02020603050405020304" charset="0"/>
                <a:sym typeface="+mn-ea"/>
              </a:rPr>
              <a:t>-</a:t>
            </a:r>
            <a:r>
              <a:rPr sz="3600" b="1" dirty="0" smtClean="0">
                <a:latin typeface="Times New Roman" panose="02020603050405020304" charset="0"/>
                <a:ea typeface="宋体" panose="02010600030101010101" pitchFamily="2" charset="-122"/>
                <a:cs typeface="Times New Roman" panose="02020603050405020304" charset="0"/>
                <a:sym typeface="+mn-ea"/>
              </a:rPr>
              <a:t>sharing?</a:t>
            </a:r>
            <a:endParaRPr sz="3600" b="1" dirty="0" smtClean="0">
              <a:latin typeface="Times New Roman" panose="02020603050405020304" charset="0"/>
              <a:ea typeface="宋体" panose="02010600030101010101" pitchFamily="2" charset="-122"/>
              <a:cs typeface="Times New Roman" panose="02020603050405020304" charset="0"/>
              <a:sym typeface="+mn-ea"/>
            </a:endParaRPr>
          </a:p>
          <a:p>
            <a:pPr fontAlgn="auto">
              <a:lnSpc>
                <a:spcPts val="7000"/>
              </a:lnSpc>
            </a:pPr>
            <a:r>
              <a:rPr lang="en-US" sz="3600" b="1" dirty="0" smtClean="0">
                <a:latin typeface="Times New Roman" panose="02020603050405020304" charset="0"/>
                <a:ea typeface="宋体" panose="02010600030101010101" pitchFamily="2" charset="-122"/>
                <a:cs typeface="Times New Roman" panose="02020603050405020304" charset="0"/>
                <a:sym typeface="+mn-ea"/>
              </a:rPr>
              <a:t>          </a:t>
            </a:r>
            <a:r>
              <a:rPr sz="3600" b="1" dirty="0" smtClean="0">
                <a:latin typeface="Times New Roman" panose="02020603050405020304" charset="0"/>
                <a:ea typeface="宋体" panose="02010600030101010101" pitchFamily="2" charset="-122"/>
                <a:cs typeface="Times New Roman" panose="02020603050405020304" charset="0"/>
                <a:sym typeface="+mn-ea"/>
              </a:rPr>
              <a:t>—It is very convenient(方便的) and it can protect the environment. </a:t>
            </a:r>
            <a:r>
              <a:rPr lang="en-US" sz="3600" b="1" dirty="0" smtClean="0">
                <a:latin typeface="Times New Roman" panose="02020603050405020304" charset="0"/>
                <a:ea typeface="宋体" panose="02010600030101010101" pitchFamily="2" charset="-122"/>
                <a:cs typeface="Times New Roman" panose="02020603050405020304" charset="0"/>
                <a:sym typeface="+mn-ea"/>
              </a:rPr>
              <a:t>________</a:t>
            </a:r>
            <a:r>
              <a:rPr sz="3600" b="1" dirty="0" smtClean="0">
                <a:latin typeface="Times New Roman" panose="02020603050405020304" charset="0"/>
                <a:ea typeface="宋体" panose="02010600030101010101" pitchFamily="2" charset="-122"/>
                <a:cs typeface="Times New Roman" panose="02020603050405020304" charset="0"/>
                <a:sym typeface="+mn-ea"/>
              </a:rPr>
              <a:t>,  we should welcome such service. </a:t>
            </a:r>
            <a:endParaRPr sz="3600" b="1" dirty="0" smtClean="0">
              <a:latin typeface="Times New Roman" panose="02020603050405020304" charset="0"/>
              <a:ea typeface="宋体" panose="02010600030101010101" pitchFamily="2" charset="-122"/>
              <a:cs typeface="Times New Roman" panose="02020603050405020304" charset="0"/>
              <a:sym typeface="+mn-ea"/>
            </a:endParaRPr>
          </a:p>
          <a:p>
            <a:pPr fontAlgn="auto">
              <a:lnSpc>
                <a:spcPts val="7000"/>
              </a:lnSpc>
            </a:pPr>
            <a:r>
              <a:rPr lang="en-US" sz="3600" b="1" dirty="0" smtClean="0">
                <a:latin typeface="Times New Roman" panose="02020603050405020304" charset="0"/>
                <a:ea typeface="宋体" panose="02010600030101010101" pitchFamily="2" charset="-122"/>
                <a:cs typeface="Times New Roman" panose="02020603050405020304" charset="0"/>
                <a:sym typeface="+mn-ea"/>
              </a:rPr>
              <a:t>       </a:t>
            </a:r>
            <a:r>
              <a:rPr sz="3600" b="1" dirty="0" smtClean="0">
                <a:latin typeface="Times New Roman" panose="02020603050405020304" charset="0"/>
                <a:ea typeface="宋体" panose="02010600030101010101" pitchFamily="2" charset="-122"/>
                <a:cs typeface="Times New Roman" panose="02020603050405020304" charset="0"/>
                <a:sym typeface="+mn-ea"/>
              </a:rPr>
              <a:t>A. In the end</a:t>
            </a:r>
            <a:r>
              <a:rPr lang="en-US" sz="3600" b="1" dirty="0" smtClean="0">
                <a:latin typeface="Times New Roman" panose="02020603050405020304" charset="0"/>
                <a:ea typeface="宋体" panose="02010600030101010101" pitchFamily="2" charset="-122"/>
                <a:cs typeface="Times New Roman" panose="02020603050405020304" charset="0"/>
                <a:sym typeface="+mn-ea"/>
              </a:rPr>
              <a:t>              </a:t>
            </a:r>
            <a:r>
              <a:rPr sz="3600" b="1" dirty="0" smtClean="0">
                <a:latin typeface="Times New Roman" panose="02020603050405020304" charset="0"/>
                <a:ea typeface="宋体" panose="02010600030101010101" pitchFamily="2" charset="-122"/>
                <a:cs typeface="Times New Roman" panose="02020603050405020304" charset="0"/>
                <a:sym typeface="+mn-ea"/>
              </a:rPr>
              <a:t>B. In fact</a:t>
            </a:r>
            <a:r>
              <a:rPr lang="en-US" sz="3600" b="1" dirty="0" smtClean="0">
                <a:latin typeface="Times New Roman" panose="02020603050405020304" charset="0"/>
                <a:ea typeface="宋体" panose="02010600030101010101" pitchFamily="2" charset="-122"/>
                <a:cs typeface="Times New Roman" panose="02020603050405020304" charset="0"/>
                <a:sym typeface="+mn-ea"/>
              </a:rPr>
              <a:t>              </a:t>
            </a:r>
            <a:r>
              <a:rPr sz="3600" b="1" dirty="0" smtClean="0">
                <a:latin typeface="Times New Roman" panose="02020603050405020304" charset="0"/>
                <a:ea typeface="宋体" panose="02010600030101010101" pitchFamily="2" charset="-122"/>
                <a:cs typeface="Times New Roman" panose="02020603050405020304" charset="0"/>
                <a:sym typeface="+mn-ea"/>
              </a:rPr>
              <a:t>C. In short </a:t>
            </a:r>
            <a:endParaRPr sz="3600" b="1" dirty="0" smtClean="0">
              <a:latin typeface="Times New Roman" panose="02020603050405020304" charset="0"/>
              <a:ea typeface="宋体" panose="02010600030101010101" pitchFamily="2" charset="-122"/>
              <a:cs typeface="Times New Roman" panose="02020603050405020304" charset="0"/>
              <a:sym typeface="+mn-ea"/>
            </a:endParaRPr>
          </a:p>
        </p:txBody>
      </p:sp>
      <p:sp>
        <p:nvSpPr>
          <p:cNvPr id="2" name="文本框 1"/>
          <p:cNvSpPr txBox="1"/>
          <p:nvPr/>
        </p:nvSpPr>
        <p:spPr>
          <a:xfrm>
            <a:off x="809625" y="1325880"/>
            <a:ext cx="431800" cy="645160"/>
          </a:xfrm>
          <a:prstGeom prst="rect">
            <a:avLst/>
          </a:prstGeom>
          <a:noFill/>
        </p:spPr>
        <p:txBody>
          <a:bodyPr wrap="square" rtlCol="0">
            <a:spAutoFit/>
          </a:bodyPr>
          <a:p>
            <a:r>
              <a:rPr lang="en-US" altLang="zh-CN" sz="3600" b="1">
                <a:solidFill>
                  <a:srgbClr val="FF0000"/>
                </a:solidFill>
                <a:latin typeface="Times New Roman" panose="02020603050405020304" charset="0"/>
                <a:cs typeface="Times New Roman" panose="02020603050405020304" charset="0"/>
              </a:rPr>
              <a:t>C</a:t>
            </a:r>
            <a:endParaRPr lang="en-US" altLang="zh-CN" sz="3600" b="1">
              <a:solidFill>
                <a:srgbClr val="FF0000"/>
              </a:solidFill>
              <a:latin typeface="Times New Roman" panose="02020603050405020304" charset="0"/>
              <a:cs typeface="Times New Roman" panose="02020603050405020304" charset="0"/>
            </a:endParaRPr>
          </a:p>
        </p:txBody>
      </p:sp>
      <p:sp>
        <p:nvSpPr>
          <p:cNvPr id="4" name="矩形: 圆角 16"/>
          <p:cNvSpPr/>
          <p:nvPr/>
        </p:nvSpPr>
        <p:spPr>
          <a:xfrm>
            <a:off x="308610" y="302895"/>
            <a:ext cx="2331720" cy="461645"/>
          </a:xfrm>
          <a:prstGeom prst="roundRect">
            <a:avLst>
              <a:gd name="adj" fmla="val 50000"/>
            </a:avLst>
          </a:prstGeom>
          <a:solidFill>
            <a:srgbClr val="C00000"/>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5" name="文本框 4"/>
          <p:cNvSpPr txBox="1"/>
          <p:nvPr/>
        </p:nvSpPr>
        <p:spPr>
          <a:xfrm>
            <a:off x="378460" y="302895"/>
            <a:ext cx="2127885" cy="460375"/>
          </a:xfrm>
          <a:prstGeom prst="rect">
            <a:avLst/>
          </a:prstGeom>
          <a:noFill/>
        </p:spPr>
        <p:txBody>
          <a:bodyPr wrap="square" rtlCol="0">
            <a:spAutoFit/>
          </a:bodyPr>
          <a:p>
            <a:pPr algn="dist"/>
            <a:r>
              <a:rPr lang="zh-CN" altLang="en-US" sz="2400" b="1" dirty="0">
                <a:solidFill>
                  <a:schemeClr val="bg2"/>
                </a:solidFill>
                <a:latin typeface="微软雅黑" panose="020B0503020204020204" pitchFamily="34" charset="-122"/>
                <a:ea typeface="微软雅黑" panose="020B0503020204020204" pitchFamily="34" charset="-122"/>
                <a:sym typeface="+mn-ea"/>
              </a:rPr>
              <a:t>四、</a:t>
            </a:r>
            <a:r>
              <a:rPr lang="zh-CN" altLang="en-US" sz="2400" b="1" dirty="0">
                <a:solidFill>
                  <a:schemeClr val="bg2"/>
                </a:solidFill>
                <a:latin typeface="微软雅黑" panose="020B0503020204020204" pitchFamily="34" charset="-122"/>
                <a:ea typeface="微软雅黑" panose="020B0503020204020204" pitchFamily="34" charset="-122"/>
                <a:sym typeface="+mn-ea"/>
              </a:rPr>
              <a:t>单项选择</a:t>
            </a:r>
            <a:r>
              <a:rPr lang="zh-CN" altLang="en-US" sz="2400" b="1" dirty="0">
                <a:solidFill>
                  <a:schemeClr val="bg2"/>
                </a:solidFill>
                <a:latin typeface="微软雅黑" panose="020B0503020204020204" pitchFamily="34" charset="-122"/>
                <a:ea typeface="微软雅黑" panose="020B0503020204020204" pitchFamily="34" charset="-122"/>
                <a:sym typeface="+mn-ea"/>
              </a:rPr>
              <a:t>。</a:t>
            </a:r>
            <a:endParaRPr lang="zh-CN" altLang="en-US" sz="2400" b="1" dirty="0">
              <a:solidFill>
                <a:schemeClr val="bg2"/>
              </a:solidFill>
              <a:latin typeface="微软雅黑" panose="020B0503020204020204" pitchFamily="34" charset="-122"/>
              <a:ea typeface="微软雅黑" panose="020B0503020204020204" pitchFamily="34" charset="-122"/>
              <a:sym typeface="+mn-ea"/>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986155" y="935990"/>
            <a:ext cx="10031095" cy="4194810"/>
          </a:xfrm>
          <a:prstGeom prst="rect">
            <a:avLst/>
          </a:prstGeom>
          <a:noFill/>
        </p:spPr>
        <p:txBody>
          <a:bodyPr wrap="square" rtlCol="0" anchor="t">
            <a:spAutoFit/>
          </a:bodyPr>
          <a:p>
            <a:pPr fontAlgn="auto">
              <a:lnSpc>
                <a:spcPts val="8000"/>
              </a:lnSpc>
            </a:pPr>
            <a:r>
              <a:rPr sz="3600" b="1" dirty="0" smtClean="0">
                <a:latin typeface="Times New Roman" panose="02020603050405020304" charset="0"/>
                <a:ea typeface="宋体" panose="02010600030101010101" pitchFamily="2" charset="-122"/>
                <a:cs typeface="Times New Roman" panose="02020603050405020304" charset="0"/>
                <a:sym typeface="+mn-ea"/>
              </a:rPr>
              <a:t>(    )</a:t>
            </a:r>
            <a:r>
              <a:rPr lang="en-US" sz="3600" b="1" dirty="0" smtClean="0">
                <a:latin typeface="Times New Roman" panose="02020603050405020304" charset="0"/>
                <a:ea typeface="宋体" panose="02010600030101010101" pitchFamily="2" charset="-122"/>
                <a:cs typeface="Times New Roman" panose="02020603050405020304" charset="0"/>
                <a:sym typeface="+mn-ea"/>
              </a:rPr>
              <a:t>9</a:t>
            </a:r>
            <a:r>
              <a:rPr sz="3600" b="1" dirty="0" smtClean="0">
                <a:latin typeface="Times New Roman" panose="02020603050405020304" charset="0"/>
                <a:ea typeface="宋体" panose="02010600030101010101" pitchFamily="2" charset="-122"/>
                <a:cs typeface="Times New Roman" panose="02020603050405020304" charset="0"/>
                <a:sym typeface="+mn-ea"/>
              </a:rPr>
              <a:t>.  —Who sang </a:t>
            </a:r>
            <a:r>
              <a:rPr lang="en-US" sz="3600" b="1" dirty="0" smtClean="0">
                <a:latin typeface="Times New Roman" panose="02020603050405020304" charset="0"/>
                <a:ea typeface="宋体" panose="02010600030101010101" pitchFamily="2" charset="-122"/>
                <a:cs typeface="Times New Roman" panose="02020603050405020304" charset="0"/>
                <a:sym typeface="+mn-ea"/>
              </a:rPr>
              <a:t>________</a:t>
            </a:r>
            <a:r>
              <a:rPr sz="3600" b="1" dirty="0" smtClean="0">
                <a:latin typeface="Times New Roman" panose="02020603050405020304" charset="0"/>
                <a:ea typeface="宋体" panose="02010600030101010101" pitchFamily="2" charset="-122"/>
                <a:cs typeface="Times New Roman" panose="02020603050405020304" charset="0"/>
                <a:sym typeface="+mn-ea"/>
              </a:rPr>
              <a:t> among the students?</a:t>
            </a:r>
            <a:endParaRPr sz="3600" b="1" dirty="0" smtClean="0">
              <a:latin typeface="Times New Roman" panose="02020603050405020304" charset="0"/>
              <a:ea typeface="宋体" panose="02010600030101010101" pitchFamily="2" charset="-122"/>
              <a:cs typeface="Times New Roman" panose="02020603050405020304" charset="0"/>
              <a:sym typeface="+mn-ea"/>
            </a:endParaRPr>
          </a:p>
          <a:p>
            <a:pPr fontAlgn="auto">
              <a:lnSpc>
                <a:spcPts val="8000"/>
              </a:lnSpc>
            </a:pPr>
            <a:r>
              <a:rPr sz="3600" b="1" dirty="0" smtClean="0">
                <a:latin typeface="Times New Roman" panose="02020603050405020304" charset="0"/>
                <a:ea typeface="宋体" panose="02010600030101010101" pitchFamily="2" charset="-122"/>
                <a:cs typeface="Times New Roman" panose="02020603050405020304" charset="0"/>
                <a:sym typeface="+mn-ea"/>
              </a:rPr>
              <a:t> </a:t>
            </a:r>
            <a:r>
              <a:rPr lang="en-US" sz="3600" b="1" dirty="0" smtClean="0">
                <a:latin typeface="Times New Roman" panose="02020603050405020304" charset="0"/>
                <a:ea typeface="宋体" panose="02010600030101010101" pitchFamily="2" charset="-122"/>
                <a:cs typeface="Times New Roman" panose="02020603050405020304" charset="0"/>
                <a:sym typeface="+mn-ea"/>
              </a:rPr>
              <a:t>           </a:t>
            </a:r>
            <a:r>
              <a:rPr sz="3600" b="1" dirty="0" smtClean="0">
                <a:latin typeface="Times New Roman" panose="02020603050405020304" charset="0"/>
                <a:ea typeface="宋体" panose="02010600030101010101" pitchFamily="2" charset="-122"/>
                <a:cs typeface="Times New Roman" panose="02020603050405020304" charset="0"/>
                <a:sym typeface="+mn-ea"/>
              </a:rPr>
              <a:t>—Linda. She sang  than the others. </a:t>
            </a:r>
            <a:endParaRPr sz="3600" b="1" dirty="0" smtClean="0">
              <a:latin typeface="Times New Roman" panose="02020603050405020304" charset="0"/>
              <a:ea typeface="宋体" panose="02010600030101010101" pitchFamily="2" charset="-122"/>
              <a:cs typeface="Times New Roman" panose="02020603050405020304" charset="0"/>
              <a:sym typeface="+mn-ea"/>
            </a:endParaRPr>
          </a:p>
          <a:p>
            <a:pPr fontAlgn="auto">
              <a:lnSpc>
                <a:spcPts val="8000"/>
              </a:lnSpc>
            </a:pPr>
            <a:r>
              <a:rPr lang="en-US" sz="3600" b="1" dirty="0" smtClean="0">
                <a:latin typeface="Times New Roman" panose="02020603050405020304" charset="0"/>
                <a:ea typeface="宋体" panose="02010600030101010101" pitchFamily="2" charset="-122"/>
                <a:cs typeface="Times New Roman" panose="02020603050405020304" charset="0"/>
                <a:sym typeface="+mn-ea"/>
              </a:rPr>
              <a:t>       </a:t>
            </a:r>
            <a:r>
              <a:rPr sz="3600" b="1" dirty="0" smtClean="0">
                <a:latin typeface="Times New Roman" panose="02020603050405020304" charset="0"/>
                <a:ea typeface="宋体" panose="02010600030101010101" pitchFamily="2" charset="-122"/>
                <a:cs typeface="Times New Roman" panose="02020603050405020304" charset="0"/>
                <a:sym typeface="+mn-ea"/>
              </a:rPr>
              <a:t>A. well; much better</a:t>
            </a:r>
            <a:r>
              <a:rPr lang="en-US" sz="3600" b="1" dirty="0" smtClean="0">
                <a:latin typeface="Times New Roman" panose="02020603050405020304" charset="0"/>
                <a:ea typeface="宋体" panose="02010600030101010101" pitchFamily="2" charset="-122"/>
                <a:cs typeface="Times New Roman" panose="02020603050405020304" charset="0"/>
                <a:sym typeface="+mn-ea"/>
              </a:rPr>
              <a:t>                 </a:t>
            </a:r>
            <a:r>
              <a:rPr sz="3600" b="1" dirty="0" smtClean="0">
                <a:latin typeface="Times New Roman" panose="02020603050405020304" charset="0"/>
                <a:ea typeface="宋体" panose="02010600030101010101" pitchFamily="2" charset="-122"/>
                <a:cs typeface="Times New Roman" panose="02020603050405020304" charset="0"/>
                <a:sym typeface="+mn-ea"/>
              </a:rPr>
              <a:t>B. better; best</a:t>
            </a:r>
            <a:endParaRPr sz="3600" b="1" dirty="0" smtClean="0">
              <a:latin typeface="Times New Roman" panose="02020603050405020304" charset="0"/>
              <a:ea typeface="宋体" panose="02010600030101010101" pitchFamily="2" charset="-122"/>
              <a:cs typeface="Times New Roman" panose="02020603050405020304" charset="0"/>
              <a:sym typeface="+mn-ea"/>
            </a:endParaRPr>
          </a:p>
          <a:p>
            <a:pPr fontAlgn="auto">
              <a:lnSpc>
                <a:spcPts val="8000"/>
              </a:lnSpc>
            </a:pPr>
            <a:r>
              <a:rPr sz="3600" b="1" dirty="0" smtClean="0">
                <a:latin typeface="Times New Roman" panose="02020603050405020304" charset="0"/>
                <a:ea typeface="宋体" panose="02010600030101010101" pitchFamily="2" charset="-122"/>
                <a:cs typeface="Times New Roman" panose="02020603050405020304" charset="0"/>
                <a:sym typeface="+mn-ea"/>
              </a:rPr>
              <a:t> </a:t>
            </a:r>
            <a:r>
              <a:rPr lang="en-US" sz="3600" b="1" dirty="0" smtClean="0">
                <a:latin typeface="Times New Roman" panose="02020603050405020304" charset="0"/>
                <a:ea typeface="宋体" panose="02010600030101010101" pitchFamily="2" charset="-122"/>
                <a:cs typeface="Times New Roman" panose="02020603050405020304" charset="0"/>
                <a:sym typeface="+mn-ea"/>
              </a:rPr>
              <a:t>      </a:t>
            </a:r>
            <a:r>
              <a:rPr sz="3600" b="1" dirty="0" smtClean="0">
                <a:latin typeface="Times New Roman" panose="02020603050405020304" charset="0"/>
                <a:ea typeface="宋体" panose="02010600030101010101" pitchFamily="2" charset="-122"/>
                <a:cs typeface="Times New Roman" panose="02020603050405020304" charset="0"/>
                <a:sym typeface="+mn-ea"/>
              </a:rPr>
              <a:t>C. best; much better</a:t>
            </a:r>
            <a:endParaRPr sz="3600" b="1" dirty="0" smtClean="0">
              <a:latin typeface="Times New Roman" panose="02020603050405020304" charset="0"/>
              <a:ea typeface="宋体" panose="02010600030101010101" pitchFamily="2" charset="-122"/>
              <a:cs typeface="Times New Roman" panose="02020603050405020304" charset="0"/>
              <a:sym typeface="+mn-ea"/>
            </a:endParaRPr>
          </a:p>
        </p:txBody>
      </p:sp>
      <p:sp>
        <p:nvSpPr>
          <p:cNvPr id="2" name="文本框 1"/>
          <p:cNvSpPr txBox="1"/>
          <p:nvPr/>
        </p:nvSpPr>
        <p:spPr>
          <a:xfrm>
            <a:off x="1172845" y="1375410"/>
            <a:ext cx="431800" cy="645160"/>
          </a:xfrm>
          <a:prstGeom prst="rect">
            <a:avLst/>
          </a:prstGeom>
          <a:noFill/>
        </p:spPr>
        <p:txBody>
          <a:bodyPr wrap="square" rtlCol="0">
            <a:spAutoFit/>
          </a:bodyPr>
          <a:p>
            <a:r>
              <a:rPr lang="en-US" altLang="zh-CN" sz="3600" b="1">
                <a:solidFill>
                  <a:srgbClr val="FF0000"/>
                </a:solidFill>
                <a:latin typeface="Times New Roman" panose="02020603050405020304" charset="0"/>
                <a:cs typeface="Times New Roman" panose="02020603050405020304" charset="0"/>
              </a:rPr>
              <a:t>C</a:t>
            </a:r>
            <a:endParaRPr lang="en-US" altLang="zh-CN" sz="3600" b="1">
              <a:solidFill>
                <a:srgbClr val="FF0000"/>
              </a:solidFill>
              <a:latin typeface="Times New Roman" panose="02020603050405020304" charset="0"/>
              <a:cs typeface="Times New Roman" panose="02020603050405020304" charset="0"/>
            </a:endParaRPr>
          </a:p>
        </p:txBody>
      </p:sp>
      <p:sp>
        <p:nvSpPr>
          <p:cNvPr id="4" name="矩形: 圆角 16"/>
          <p:cNvSpPr/>
          <p:nvPr/>
        </p:nvSpPr>
        <p:spPr>
          <a:xfrm>
            <a:off x="308610" y="302895"/>
            <a:ext cx="2331720" cy="461645"/>
          </a:xfrm>
          <a:prstGeom prst="roundRect">
            <a:avLst>
              <a:gd name="adj" fmla="val 50000"/>
            </a:avLst>
          </a:prstGeom>
          <a:solidFill>
            <a:srgbClr val="C00000"/>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5" name="文本框 4"/>
          <p:cNvSpPr txBox="1"/>
          <p:nvPr/>
        </p:nvSpPr>
        <p:spPr>
          <a:xfrm>
            <a:off x="378460" y="302895"/>
            <a:ext cx="2127885" cy="460375"/>
          </a:xfrm>
          <a:prstGeom prst="rect">
            <a:avLst/>
          </a:prstGeom>
          <a:noFill/>
        </p:spPr>
        <p:txBody>
          <a:bodyPr wrap="square" rtlCol="0">
            <a:spAutoFit/>
          </a:bodyPr>
          <a:p>
            <a:pPr algn="dist"/>
            <a:r>
              <a:rPr lang="zh-CN" altLang="en-US" sz="2400" b="1" dirty="0">
                <a:solidFill>
                  <a:schemeClr val="bg2"/>
                </a:solidFill>
                <a:latin typeface="微软雅黑" panose="020B0503020204020204" pitchFamily="34" charset="-122"/>
                <a:ea typeface="微软雅黑" panose="020B0503020204020204" pitchFamily="34" charset="-122"/>
                <a:sym typeface="+mn-ea"/>
              </a:rPr>
              <a:t>四、</a:t>
            </a:r>
            <a:r>
              <a:rPr lang="zh-CN" altLang="en-US" sz="2400" b="1" dirty="0">
                <a:solidFill>
                  <a:schemeClr val="bg2"/>
                </a:solidFill>
                <a:latin typeface="微软雅黑" panose="020B0503020204020204" pitchFamily="34" charset="-122"/>
                <a:ea typeface="微软雅黑" panose="020B0503020204020204" pitchFamily="34" charset="-122"/>
                <a:sym typeface="+mn-ea"/>
              </a:rPr>
              <a:t>单项选择</a:t>
            </a:r>
            <a:r>
              <a:rPr lang="zh-CN" altLang="en-US" sz="2400" b="1" dirty="0">
                <a:solidFill>
                  <a:schemeClr val="bg2"/>
                </a:solidFill>
                <a:latin typeface="微软雅黑" panose="020B0503020204020204" pitchFamily="34" charset="-122"/>
                <a:ea typeface="微软雅黑" panose="020B0503020204020204" pitchFamily="34" charset="-122"/>
                <a:sym typeface="+mn-ea"/>
              </a:rPr>
              <a:t>。</a:t>
            </a:r>
            <a:endParaRPr lang="zh-CN" altLang="en-US" sz="2400" b="1" dirty="0">
              <a:solidFill>
                <a:schemeClr val="bg2"/>
              </a:solidFill>
              <a:latin typeface="微软雅黑" panose="020B0503020204020204" pitchFamily="34" charset="-122"/>
              <a:ea typeface="微软雅黑" panose="020B0503020204020204" pitchFamily="34" charset="-122"/>
              <a:sym typeface="+mn-ea"/>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746250" y="1299210"/>
            <a:ext cx="7880985" cy="3938270"/>
          </a:xfrm>
          <a:prstGeom prst="rect">
            <a:avLst/>
          </a:prstGeom>
          <a:noFill/>
        </p:spPr>
        <p:txBody>
          <a:bodyPr wrap="square" rtlCol="0" anchor="t">
            <a:spAutoFit/>
          </a:bodyPr>
          <a:p>
            <a:pPr fontAlgn="auto">
              <a:lnSpc>
                <a:spcPts val="6000"/>
              </a:lnSpc>
            </a:pPr>
            <a:r>
              <a:rPr sz="3600" b="1" dirty="0" smtClean="0">
                <a:latin typeface="Times New Roman" panose="02020603050405020304" charset="0"/>
                <a:ea typeface="宋体" panose="02010600030101010101" pitchFamily="2" charset="-122"/>
                <a:cs typeface="Times New Roman" panose="02020603050405020304" charset="0"/>
                <a:sym typeface="+mn-ea"/>
              </a:rPr>
              <a:t>(    )</a:t>
            </a:r>
            <a:r>
              <a:rPr lang="en-US" sz="3600" b="1" dirty="0" smtClean="0">
                <a:latin typeface="Times New Roman" panose="02020603050405020304" charset="0"/>
                <a:ea typeface="宋体" panose="02010600030101010101" pitchFamily="2" charset="-122"/>
                <a:cs typeface="Times New Roman" panose="02020603050405020304" charset="0"/>
                <a:sym typeface="+mn-ea"/>
              </a:rPr>
              <a:t>10</a:t>
            </a:r>
            <a:r>
              <a:rPr sz="3600" b="1" dirty="0" smtClean="0">
                <a:latin typeface="Times New Roman" panose="02020603050405020304" charset="0"/>
                <a:ea typeface="宋体" panose="02010600030101010101" pitchFamily="2" charset="-122"/>
                <a:cs typeface="Times New Roman" panose="02020603050405020304" charset="0"/>
                <a:sym typeface="+mn-ea"/>
              </a:rPr>
              <a:t>.</a:t>
            </a:r>
            <a:r>
              <a:rPr lang="en-US" sz="3600" b="1" dirty="0" smtClean="0">
                <a:latin typeface="Times New Roman" panose="02020603050405020304" charset="0"/>
                <a:ea typeface="宋体" panose="02010600030101010101" pitchFamily="2" charset="-122"/>
                <a:cs typeface="Times New Roman" panose="02020603050405020304" charset="0"/>
                <a:sym typeface="+mn-ea"/>
              </a:rPr>
              <a:t> </a:t>
            </a:r>
            <a:r>
              <a:rPr sz="3600" b="1" dirty="0" smtClean="0">
                <a:latin typeface="Times New Roman" panose="02020603050405020304" charset="0"/>
                <a:ea typeface="宋体" panose="02010600030101010101" pitchFamily="2" charset="-122"/>
                <a:cs typeface="Times New Roman" panose="02020603050405020304" charset="0"/>
                <a:sym typeface="+mn-ea"/>
              </a:rPr>
              <a:t>—</a:t>
            </a:r>
            <a:r>
              <a:rPr sz="3600" b="1" dirty="0" smtClean="0">
                <a:latin typeface="Times New Roman" panose="02020603050405020304" charset="0"/>
                <a:ea typeface="宋体" panose="02010600030101010101" pitchFamily="2" charset="-122"/>
                <a:cs typeface="Times New Roman" panose="02020603050405020304" charset="0"/>
                <a:sym typeface="+mn-ea"/>
              </a:rPr>
              <a:t>What else do you need?</a:t>
            </a:r>
            <a:endParaRPr sz="3600" b="1" dirty="0" smtClean="0">
              <a:latin typeface="Times New Roman" panose="02020603050405020304" charset="0"/>
              <a:ea typeface="宋体" panose="02010600030101010101" pitchFamily="2" charset="-122"/>
              <a:cs typeface="Times New Roman" panose="02020603050405020304" charset="0"/>
              <a:sym typeface="+mn-ea"/>
            </a:endParaRPr>
          </a:p>
          <a:p>
            <a:pPr fontAlgn="auto">
              <a:lnSpc>
                <a:spcPts val="6000"/>
              </a:lnSpc>
            </a:pPr>
            <a:r>
              <a:rPr sz="3600" b="1" dirty="0" smtClean="0">
                <a:latin typeface="Times New Roman" panose="02020603050405020304" charset="0"/>
                <a:ea typeface="宋体" panose="02010600030101010101" pitchFamily="2" charset="-122"/>
                <a:cs typeface="Times New Roman" panose="02020603050405020304" charset="0"/>
                <a:sym typeface="+mn-ea"/>
              </a:rPr>
              <a:t> </a:t>
            </a:r>
            <a:r>
              <a:rPr lang="en-US" sz="3600" b="1" dirty="0" smtClean="0">
                <a:latin typeface="Times New Roman" panose="02020603050405020304" charset="0"/>
                <a:ea typeface="宋体" panose="02010600030101010101" pitchFamily="2" charset="-122"/>
                <a:cs typeface="Times New Roman" panose="02020603050405020304" charset="0"/>
                <a:sym typeface="+mn-ea"/>
              </a:rPr>
              <a:t>            </a:t>
            </a:r>
            <a:r>
              <a:rPr sz="3600" b="1" dirty="0" smtClean="0">
                <a:latin typeface="Times New Roman" panose="02020603050405020304" charset="0"/>
                <a:ea typeface="宋体" panose="02010600030101010101" pitchFamily="2" charset="-122"/>
                <a:cs typeface="Times New Roman" panose="02020603050405020304" charset="0"/>
                <a:sym typeface="+mn-ea"/>
              </a:rPr>
              <a:t>—</a:t>
            </a:r>
            <a:r>
              <a:rPr lang="en-US" sz="3600" b="1" dirty="0" smtClean="0">
                <a:latin typeface="Times New Roman" panose="02020603050405020304" charset="0"/>
                <a:ea typeface="宋体" panose="02010600030101010101" pitchFamily="2" charset="-122"/>
                <a:cs typeface="Times New Roman" panose="02020603050405020304" charset="0"/>
                <a:sym typeface="+mn-ea"/>
              </a:rPr>
              <a:t>_______</a:t>
            </a:r>
            <a:r>
              <a:rPr sz="3600" b="1" dirty="0" smtClean="0">
                <a:latin typeface="Times New Roman" panose="02020603050405020304" charset="0"/>
                <a:ea typeface="宋体" panose="02010600030101010101" pitchFamily="2" charset="-122"/>
                <a:cs typeface="Times New Roman" panose="02020603050405020304" charset="0"/>
                <a:sym typeface="+mn-ea"/>
              </a:rPr>
              <a:t>. I’m full. </a:t>
            </a:r>
            <a:endParaRPr sz="3600" b="1" dirty="0" smtClean="0">
              <a:latin typeface="Times New Roman" panose="02020603050405020304" charset="0"/>
              <a:ea typeface="宋体" panose="02010600030101010101" pitchFamily="2" charset="-122"/>
              <a:cs typeface="Times New Roman" panose="02020603050405020304" charset="0"/>
              <a:sym typeface="+mn-ea"/>
            </a:endParaRPr>
          </a:p>
          <a:p>
            <a:pPr fontAlgn="auto">
              <a:lnSpc>
                <a:spcPts val="6000"/>
              </a:lnSpc>
            </a:pPr>
            <a:r>
              <a:rPr lang="en-US" sz="3600" b="1" dirty="0" smtClean="0">
                <a:latin typeface="Times New Roman" panose="02020603050405020304" charset="0"/>
                <a:ea typeface="宋体" panose="02010600030101010101" pitchFamily="2" charset="-122"/>
                <a:cs typeface="Times New Roman" panose="02020603050405020304" charset="0"/>
                <a:sym typeface="+mn-ea"/>
              </a:rPr>
              <a:t>        </a:t>
            </a:r>
            <a:r>
              <a:rPr sz="3600" b="1" dirty="0" smtClean="0">
                <a:latin typeface="Times New Roman" panose="02020603050405020304" charset="0"/>
                <a:ea typeface="宋体" panose="02010600030101010101" pitchFamily="2" charset="-122"/>
                <a:cs typeface="Times New Roman" panose="02020603050405020304" charset="0"/>
                <a:sym typeface="+mn-ea"/>
              </a:rPr>
              <a:t>A. No,  that’s all </a:t>
            </a:r>
            <a:r>
              <a:rPr lang="en-US" sz="3600" b="1" dirty="0" smtClean="0">
                <a:latin typeface="Times New Roman" panose="02020603050405020304" charset="0"/>
                <a:ea typeface="宋体" panose="02010600030101010101" pitchFamily="2" charset="-122"/>
                <a:cs typeface="Times New Roman" panose="02020603050405020304" charset="0"/>
                <a:sym typeface="+mn-ea"/>
              </a:rPr>
              <a:t>      </a:t>
            </a:r>
            <a:endParaRPr lang="en-US" sz="3600" b="1" dirty="0" smtClean="0">
              <a:latin typeface="Times New Roman" panose="02020603050405020304" charset="0"/>
              <a:ea typeface="宋体" panose="02010600030101010101" pitchFamily="2" charset="-122"/>
              <a:cs typeface="Times New Roman" panose="02020603050405020304" charset="0"/>
              <a:sym typeface="+mn-ea"/>
            </a:endParaRPr>
          </a:p>
          <a:p>
            <a:pPr fontAlgn="auto">
              <a:lnSpc>
                <a:spcPts val="6000"/>
              </a:lnSpc>
            </a:pPr>
            <a:r>
              <a:rPr lang="en-US" sz="3600" b="1" dirty="0" smtClean="0">
                <a:latin typeface="Times New Roman" panose="02020603050405020304" charset="0"/>
                <a:ea typeface="宋体" panose="02010600030101010101" pitchFamily="2" charset="-122"/>
                <a:cs typeface="Times New Roman" panose="02020603050405020304" charset="0"/>
                <a:sym typeface="+mn-ea"/>
              </a:rPr>
              <a:t>        </a:t>
            </a:r>
            <a:r>
              <a:rPr sz="3600" b="1" dirty="0" smtClean="0">
                <a:latin typeface="Times New Roman" panose="02020603050405020304" charset="0"/>
                <a:ea typeface="宋体" panose="02010600030101010101" pitchFamily="2" charset="-122"/>
                <a:cs typeface="Times New Roman" panose="02020603050405020304" charset="0"/>
                <a:sym typeface="+mn-ea"/>
              </a:rPr>
              <a:t>B. No,  some things more</a:t>
            </a:r>
            <a:endParaRPr sz="3600" b="1" dirty="0" smtClean="0">
              <a:latin typeface="Times New Roman" panose="02020603050405020304" charset="0"/>
              <a:ea typeface="宋体" panose="02010600030101010101" pitchFamily="2" charset="-122"/>
              <a:cs typeface="Times New Roman" panose="02020603050405020304" charset="0"/>
              <a:sym typeface="+mn-ea"/>
            </a:endParaRPr>
          </a:p>
          <a:p>
            <a:pPr fontAlgn="auto">
              <a:lnSpc>
                <a:spcPts val="6000"/>
              </a:lnSpc>
            </a:pPr>
            <a:r>
              <a:rPr sz="3600" b="1" dirty="0" smtClean="0">
                <a:latin typeface="Times New Roman" panose="02020603050405020304" charset="0"/>
                <a:ea typeface="宋体" panose="02010600030101010101" pitchFamily="2" charset="-122"/>
                <a:cs typeface="Times New Roman" panose="02020603050405020304" charset="0"/>
                <a:sym typeface="+mn-ea"/>
              </a:rPr>
              <a:t> </a:t>
            </a:r>
            <a:r>
              <a:rPr lang="en-US" sz="3600" b="1" dirty="0" smtClean="0">
                <a:latin typeface="Times New Roman" panose="02020603050405020304" charset="0"/>
                <a:ea typeface="宋体" panose="02010600030101010101" pitchFamily="2" charset="-122"/>
                <a:cs typeface="Times New Roman" panose="02020603050405020304" charset="0"/>
                <a:sym typeface="+mn-ea"/>
              </a:rPr>
              <a:t>       </a:t>
            </a:r>
            <a:r>
              <a:rPr sz="3600" b="1" dirty="0" smtClean="0">
                <a:latin typeface="Times New Roman" panose="02020603050405020304" charset="0"/>
                <a:ea typeface="宋体" panose="02010600030101010101" pitchFamily="2" charset="-122"/>
                <a:cs typeface="Times New Roman" panose="02020603050405020304" charset="0"/>
                <a:sym typeface="+mn-ea"/>
              </a:rPr>
              <a:t>C. Sure,  that’s all</a:t>
            </a:r>
            <a:endParaRPr sz="3600" b="1" dirty="0" smtClean="0">
              <a:latin typeface="Times New Roman" panose="02020603050405020304" charset="0"/>
              <a:ea typeface="宋体" panose="02010600030101010101" pitchFamily="2" charset="-122"/>
              <a:cs typeface="Times New Roman" panose="02020603050405020304" charset="0"/>
              <a:sym typeface="+mn-ea"/>
            </a:endParaRPr>
          </a:p>
        </p:txBody>
      </p:sp>
      <p:sp>
        <p:nvSpPr>
          <p:cNvPr id="2" name="文本框 1"/>
          <p:cNvSpPr txBox="1"/>
          <p:nvPr/>
        </p:nvSpPr>
        <p:spPr>
          <a:xfrm>
            <a:off x="1951990" y="1479550"/>
            <a:ext cx="431800" cy="645160"/>
          </a:xfrm>
          <a:prstGeom prst="rect">
            <a:avLst/>
          </a:prstGeom>
          <a:noFill/>
        </p:spPr>
        <p:txBody>
          <a:bodyPr wrap="square" rtlCol="0">
            <a:spAutoFit/>
          </a:bodyPr>
          <a:p>
            <a:r>
              <a:rPr lang="en-US" altLang="zh-CN" sz="3600" b="1">
                <a:solidFill>
                  <a:srgbClr val="FF0000"/>
                </a:solidFill>
                <a:latin typeface="Times New Roman" panose="02020603050405020304" charset="0"/>
                <a:cs typeface="Times New Roman" panose="02020603050405020304" charset="0"/>
              </a:rPr>
              <a:t>A</a:t>
            </a:r>
            <a:endParaRPr lang="en-US" altLang="zh-CN" sz="3600" b="1">
              <a:solidFill>
                <a:srgbClr val="FF0000"/>
              </a:solidFill>
              <a:latin typeface="Times New Roman" panose="02020603050405020304" charset="0"/>
              <a:cs typeface="Times New Roman" panose="02020603050405020304" charset="0"/>
            </a:endParaRPr>
          </a:p>
        </p:txBody>
      </p:sp>
      <p:sp>
        <p:nvSpPr>
          <p:cNvPr id="4" name="矩形: 圆角 16"/>
          <p:cNvSpPr/>
          <p:nvPr/>
        </p:nvSpPr>
        <p:spPr>
          <a:xfrm>
            <a:off x="308610" y="302895"/>
            <a:ext cx="2331720" cy="461645"/>
          </a:xfrm>
          <a:prstGeom prst="roundRect">
            <a:avLst>
              <a:gd name="adj" fmla="val 50000"/>
            </a:avLst>
          </a:prstGeom>
          <a:solidFill>
            <a:srgbClr val="C00000"/>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5" name="文本框 4"/>
          <p:cNvSpPr txBox="1"/>
          <p:nvPr/>
        </p:nvSpPr>
        <p:spPr>
          <a:xfrm>
            <a:off x="378460" y="302895"/>
            <a:ext cx="2127885" cy="460375"/>
          </a:xfrm>
          <a:prstGeom prst="rect">
            <a:avLst/>
          </a:prstGeom>
          <a:noFill/>
        </p:spPr>
        <p:txBody>
          <a:bodyPr wrap="square" rtlCol="0">
            <a:spAutoFit/>
          </a:bodyPr>
          <a:p>
            <a:pPr algn="dist"/>
            <a:r>
              <a:rPr lang="zh-CN" altLang="en-US" sz="2400" b="1" dirty="0">
                <a:solidFill>
                  <a:schemeClr val="bg2"/>
                </a:solidFill>
                <a:latin typeface="微软雅黑" panose="020B0503020204020204" pitchFamily="34" charset="-122"/>
                <a:ea typeface="微软雅黑" panose="020B0503020204020204" pitchFamily="34" charset="-122"/>
                <a:sym typeface="+mn-ea"/>
              </a:rPr>
              <a:t>四、</a:t>
            </a:r>
            <a:r>
              <a:rPr lang="zh-CN" altLang="en-US" sz="2400" b="1" dirty="0">
                <a:solidFill>
                  <a:schemeClr val="bg2"/>
                </a:solidFill>
                <a:latin typeface="微软雅黑" panose="020B0503020204020204" pitchFamily="34" charset="-122"/>
                <a:ea typeface="微软雅黑" panose="020B0503020204020204" pitchFamily="34" charset="-122"/>
                <a:sym typeface="+mn-ea"/>
              </a:rPr>
              <a:t>单项选择</a:t>
            </a:r>
            <a:r>
              <a:rPr lang="zh-CN" altLang="en-US" sz="2400" b="1" dirty="0">
                <a:solidFill>
                  <a:schemeClr val="bg2"/>
                </a:solidFill>
                <a:latin typeface="微软雅黑" panose="020B0503020204020204" pitchFamily="34" charset="-122"/>
                <a:ea typeface="微软雅黑" panose="020B0503020204020204" pitchFamily="34" charset="-122"/>
                <a:sym typeface="+mn-ea"/>
              </a:rPr>
              <a:t>。</a:t>
            </a:r>
            <a:endParaRPr lang="zh-CN" altLang="en-US" sz="2400" b="1" dirty="0">
              <a:solidFill>
                <a:schemeClr val="bg2"/>
              </a:solidFill>
              <a:latin typeface="微软雅黑" panose="020B0503020204020204" pitchFamily="34" charset="-122"/>
              <a:ea typeface="微软雅黑" panose="020B0503020204020204" pitchFamily="34" charset="-122"/>
              <a:sym typeface="+mn-ea"/>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4525010" y="3719195"/>
            <a:ext cx="2943860" cy="924560"/>
          </a:xfrm>
          <a:prstGeom prst="rect">
            <a:avLst/>
          </a:prstGeom>
          <a:noFill/>
        </p:spPr>
        <p:txBody>
          <a:bodyPr wrap="square" rtlCol="0">
            <a:spAutoFit/>
          </a:bodyPr>
          <a:p>
            <a:pPr indent="0" fontAlgn="auto">
              <a:lnSpc>
                <a:spcPts val="6500"/>
              </a:lnSpc>
              <a:buNone/>
            </a:pPr>
            <a:r>
              <a:rPr sz="3600" b="1">
                <a:latin typeface="Times New Roman" panose="02020603050405020304" charset="0"/>
                <a:ea typeface="宋体" panose="02010600030101010101" pitchFamily="2" charset="-122"/>
                <a:cs typeface="Times New Roman" panose="02020603050405020304" charset="0"/>
                <a:sym typeface="+mn-ea"/>
              </a:rPr>
              <a:t>1. order,  on</a:t>
            </a:r>
            <a:endParaRPr sz="3600" b="1">
              <a:latin typeface="Times New Roman" panose="02020603050405020304" charset="0"/>
              <a:ea typeface="宋体" panose="02010600030101010101" pitchFamily="2" charset="-122"/>
              <a:cs typeface="Times New Roman" panose="02020603050405020304" charset="0"/>
              <a:sym typeface="+mn-ea"/>
            </a:endParaRPr>
          </a:p>
        </p:txBody>
      </p:sp>
      <p:sp>
        <p:nvSpPr>
          <p:cNvPr id="17" name="矩形: 圆角 16"/>
          <p:cNvSpPr/>
          <p:nvPr/>
        </p:nvSpPr>
        <p:spPr>
          <a:xfrm>
            <a:off x="308610" y="302895"/>
            <a:ext cx="2298065" cy="461645"/>
          </a:xfrm>
          <a:prstGeom prst="roundRect">
            <a:avLst>
              <a:gd name="adj" fmla="val 50000"/>
            </a:avLst>
          </a:prstGeom>
          <a:solidFill>
            <a:srgbClr val="C00000"/>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18" name="文本框 17"/>
          <p:cNvSpPr txBox="1"/>
          <p:nvPr/>
        </p:nvSpPr>
        <p:spPr>
          <a:xfrm>
            <a:off x="387985" y="288290"/>
            <a:ext cx="2218690" cy="460375"/>
          </a:xfrm>
          <a:prstGeom prst="rect">
            <a:avLst/>
          </a:prstGeom>
          <a:noFill/>
        </p:spPr>
        <p:txBody>
          <a:bodyPr wrap="square" rtlCol="0">
            <a:spAutoFit/>
          </a:bodyPr>
          <a:p>
            <a:pPr algn="l"/>
            <a:r>
              <a:rPr lang="zh-CN" altLang="en-US" sz="2400" b="1" dirty="0">
                <a:solidFill>
                  <a:schemeClr val="bg2"/>
                </a:solidFill>
                <a:latin typeface="微软雅黑" panose="020B0503020204020204" pitchFamily="34" charset="-122"/>
                <a:ea typeface="微软雅黑" panose="020B0503020204020204" pitchFamily="34" charset="-122"/>
              </a:rPr>
              <a:t>五、看图写话。</a:t>
            </a:r>
            <a:endParaRPr lang="zh-CN" altLang="en-US" sz="2400" b="1" dirty="0">
              <a:solidFill>
                <a:schemeClr val="bg2"/>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2008505" y="4495165"/>
            <a:ext cx="8380095" cy="1501775"/>
          </a:xfrm>
          <a:prstGeom prst="rect">
            <a:avLst/>
          </a:prstGeom>
          <a:noFill/>
        </p:spPr>
        <p:txBody>
          <a:bodyPr wrap="square" rtlCol="0">
            <a:spAutoFit/>
          </a:bodyPr>
          <a:p>
            <a:pPr indent="0" fontAlgn="auto">
              <a:lnSpc>
                <a:spcPts val="5500"/>
              </a:lnSpc>
              <a:buNone/>
            </a:pPr>
            <a:r>
              <a:rPr sz="3600" b="1">
                <a:solidFill>
                  <a:srgbClr val="FF0000"/>
                </a:solidFill>
                <a:latin typeface="Times New Roman" panose="02020603050405020304" charset="0"/>
                <a:ea typeface="宋体" panose="02010600030101010101" pitchFamily="2" charset="-122"/>
                <a:cs typeface="Times New Roman" panose="02020603050405020304" charset="0"/>
                <a:sym typeface="+mn-ea"/>
              </a:rPr>
              <a:t>The boy ordered a pizza on the Internet./</a:t>
            </a:r>
            <a:endParaRPr sz="3600" b="1">
              <a:solidFill>
                <a:srgbClr val="FF0000"/>
              </a:solidFill>
              <a:latin typeface="Times New Roman" panose="02020603050405020304" charset="0"/>
              <a:ea typeface="宋体" panose="02010600030101010101" pitchFamily="2" charset="-122"/>
              <a:cs typeface="Times New Roman" panose="02020603050405020304" charset="0"/>
              <a:sym typeface="+mn-ea"/>
            </a:endParaRPr>
          </a:p>
          <a:p>
            <a:pPr indent="0" fontAlgn="auto">
              <a:lnSpc>
                <a:spcPts val="5500"/>
              </a:lnSpc>
              <a:buNone/>
            </a:pPr>
            <a:r>
              <a:rPr sz="3600" b="1">
                <a:solidFill>
                  <a:srgbClr val="FF0000"/>
                </a:solidFill>
                <a:latin typeface="Times New Roman" panose="02020603050405020304" charset="0"/>
                <a:ea typeface="宋体" panose="02010600030101010101" pitchFamily="2" charset="-122"/>
                <a:cs typeface="Times New Roman" panose="02020603050405020304" charset="0"/>
                <a:sym typeface="+mn-ea"/>
              </a:rPr>
              <a:t>He’s ordering a pizza on the computer. </a:t>
            </a:r>
            <a:endParaRPr sz="3600" b="1">
              <a:solidFill>
                <a:srgbClr val="FF0000"/>
              </a:solidFill>
              <a:latin typeface="Times New Roman" panose="02020603050405020304" charset="0"/>
              <a:ea typeface="宋体" panose="02010600030101010101" pitchFamily="2" charset="-122"/>
              <a:cs typeface="Times New Roman" panose="02020603050405020304" charset="0"/>
              <a:sym typeface="+mn-ea"/>
            </a:endParaRPr>
          </a:p>
        </p:txBody>
      </p:sp>
      <p:pic>
        <p:nvPicPr>
          <p:cNvPr id="4" name="图片 3"/>
          <p:cNvPicPr>
            <a:picLocks noChangeAspect="1"/>
          </p:cNvPicPr>
          <p:nvPr/>
        </p:nvPicPr>
        <p:blipFill>
          <a:blip r:embed="rId1"/>
          <a:stretch>
            <a:fillRect/>
          </a:stretch>
        </p:blipFill>
        <p:spPr>
          <a:xfrm>
            <a:off x="4409440" y="989330"/>
            <a:ext cx="2847975" cy="2828925"/>
          </a:xfrm>
          <a:prstGeom prst="rect">
            <a:avLst/>
          </a:prstGeom>
        </p:spPr>
      </p:pic>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4915535" y="3944620"/>
            <a:ext cx="2089150" cy="924560"/>
          </a:xfrm>
          <a:prstGeom prst="rect">
            <a:avLst/>
          </a:prstGeom>
          <a:noFill/>
        </p:spPr>
        <p:txBody>
          <a:bodyPr wrap="square" rtlCol="0">
            <a:spAutoFit/>
          </a:bodyPr>
          <a:p>
            <a:pPr indent="0" fontAlgn="auto">
              <a:lnSpc>
                <a:spcPts val="6500"/>
              </a:lnSpc>
              <a:buNone/>
            </a:pPr>
            <a:r>
              <a:rPr lang="en-US" sz="3600" b="1">
                <a:latin typeface="Times New Roman" panose="02020603050405020304" charset="0"/>
                <a:ea typeface="宋体" panose="02010600030101010101" pitchFamily="2" charset="-122"/>
                <a:cs typeface="Times New Roman" panose="02020603050405020304" charset="0"/>
                <a:sym typeface="+mn-ea"/>
              </a:rPr>
              <a:t>2</a:t>
            </a:r>
            <a:r>
              <a:rPr sz="3600" b="1">
                <a:latin typeface="Times New Roman" panose="02020603050405020304" charset="0"/>
                <a:ea typeface="宋体" panose="02010600030101010101" pitchFamily="2" charset="-122"/>
                <a:cs typeface="Times New Roman" panose="02020603050405020304" charset="0"/>
                <a:sym typeface="+mn-ea"/>
              </a:rPr>
              <a:t>. smell</a:t>
            </a:r>
            <a:endParaRPr sz="3600" b="1">
              <a:latin typeface="Times New Roman" panose="02020603050405020304" charset="0"/>
              <a:ea typeface="宋体" panose="02010600030101010101" pitchFamily="2" charset="-122"/>
              <a:cs typeface="Times New Roman" panose="02020603050405020304" charset="0"/>
              <a:sym typeface="+mn-ea"/>
            </a:endParaRPr>
          </a:p>
        </p:txBody>
      </p:sp>
      <p:sp>
        <p:nvSpPr>
          <p:cNvPr id="17" name="矩形: 圆角 16"/>
          <p:cNvSpPr/>
          <p:nvPr/>
        </p:nvSpPr>
        <p:spPr>
          <a:xfrm>
            <a:off x="308610" y="302895"/>
            <a:ext cx="2298065" cy="461645"/>
          </a:xfrm>
          <a:prstGeom prst="roundRect">
            <a:avLst>
              <a:gd name="adj" fmla="val 50000"/>
            </a:avLst>
          </a:prstGeom>
          <a:solidFill>
            <a:srgbClr val="C00000"/>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18" name="文本框 17"/>
          <p:cNvSpPr txBox="1"/>
          <p:nvPr/>
        </p:nvSpPr>
        <p:spPr>
          <a:xfrm>
            <a:off x="387985" y="288290"/>
            <a:ext cx="2218690" cy="460375"/>
          </a:xfrm>
          <a:prstGeom prst="rect">
            <a:avLst/>
          </a:prstGeom>
          <a:noFill/>
        </p:spPr>
        <p:txBody>
          <a:bodyPr wrap="square" rtlCol="0">
            <a:spAutoFit/>
          </a:bodyPr>
          <a:p>
            <a:pPr algn="l"/>
            <a:r>
              <a:rPr lang="zh-CN" altLang="en-US" sz="2400" b="1" dirty="0">
                <a:solidFill>
                  <a:schemeClr val="bg2"/>
                </a:solidFill>
                <a:latin typeface="微软雅黑" panose="020B0503020204020204" pitchFamily="34" charset="-122"/>
                <a:ea typeface="微软雅黑" panose="020B0503020204020204" pitchFamily="34" charset="-122"/>
                <a:sym typeface="+mn-ea"/>
              </a:rPr>
              <a:t>五</a:t>
            </a:r>
            <a:r>
              <a:rPr lang="zh-CN" altLang="en-US" sz="2400" b="1" dirty="0">
                <a:solidFill>
                  <a:schemeClr val="bg2"/>
                </a:solidFill>
                <a:latin typeface="微软雅黑" panose="020B0503020204020204" pitchFamily="34" charset="-122"/>
                <a:ea typeface="微软雅黑" panose="020B0503020204020204" pitchFamily="34" charset="-122"/>
              </a:rPr>
              <a:t>、看图写话。</a:t>
            </a:r>
            <a:endParaRPr lang="zh-CN" altLang="en-US" sz="2400" b="1" dirty="0">
              <a:solidFill>
                <a:schemeClr val="bg2"/>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881380" y="4836160"/>
            <a:ext cx="10494645" cy="796290"/>
          </a:xfrm>
          <a:prstGeom prst="rect">
            <a:avLst/>
          </a:prstGeom>
          <a:noFill/>
        </p:spPr>
        <p:txBody>
          <a:bodyPr wrap="square" rtlCol="0">
            <a:spAutoFit/>
          </a:bodyPr>
          <a:p>
            <a:pPr indent="0" fontAlgn="auto">
              <a:lnSpc>
                <a:spcPts val="5500"/>
              </a:lnSpc>
              <a:buNone/>
            </a:pPr>
            <a:r>
              <a:rPr sz="3600" b="1">
                <a:solidFill>
                  <a:srgbClr val="FF0000"/>
                </a:solidFill>
                <a:latin typeface="Times New Roman" panose="02020603050405020304" charset="0"/>
                <a:ea typeface="宋体" panose="02010600030101010101" pitchFamily="2" charset="-122"/>
                <a:cs typeface="Times New Roman" panose="02020603050405020304" charset="0"/>
                <a:sym typeface="+mn-ea"/>
              </a:rPr>
              <a:t>The Beijing Roast Duck smells nice/good/delicious. </a:t>
            </a:r>
            <a:endParaRPr sz="3600" b="1">
              <a:solidFill>
                <a:srgbClr val="FF0000"/>
              </a:solidFill>
              <a:latin typeface="Times New Roman" panose="02020603050405020304" charset="0"/>
              <a:ea typeface="宋体" panose="02010600030101010101" pitchFamily="2" charset="-122"/>
              <a:cs typeface="Times New Roman" panose="02020603050405020304" charset="0"/>
              <a:sym typeface="+mn-ea"/>
            </a:endParaRPr>
          </a:p>
        </p:txBody>
      </p:sp>
      <p:pic>
        <p:nvPicPr>
          <p:cNvPr id="4" name="图片 3"/>
          <p:cNvPicPr>
            <a:picLocks noChangeAspect="1"/>
          </p:cNvPicPr>
          <p:nvPr/>
        </p:nvPicPr>
        <p:blipFill>
          <a:blip r:embed="rId1"/>
          <a:stretch>
            <a:fillRect/>
          </a:stretch>
        </p:blipFill>
        <p:spPr>
          <a:xfrm>
            <a:off x="4469765" y="1139190"/>
            <a:ext cx="2847975" cy="2838450"/>
          </a:xfrm>
          <a:prstGeom prst="rect">
            <a:avLst/>
          </a:prstGeom>
        </p:spPr>
      </p:pic>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3797300" y="3740785"/>
            <a:ext cx="4598035" cy="924560"/>
          </a:xfrm>
          <a:prstGeom prst="rect">
            <a:avLst/>
          </a:prstGeom>
          <a:noFill/>
        </p:spPr>
        <p:txBody>
          <a:bodyPr wrap="square" rtlCol="0">
            <a:spAutoFit/>
          </a:bodyPr>
          <a:p>
            <a:pPr indent="0" fontAlgn="auto">
              <a:lnSpc>
                <a:spcPts val="6500"/>
              </a:lnSpc>
              <a:buNone/>
            </a:pPr>
            <a:r>
              <a:rPr lang="en-US" sz="3600" b="1">
                <a:latin typeface="Times New Roman" panose="02020603050405020304" charset="0"/>
                <a:ea typeface="宋体" panose="02010600030101010101" pitchFamily="2" charset="-122"/>
                <a:cs typeface="Times New Roman" panose="02020603050405020304" charset="0"/>
                <a:sym typeface="+mn-ea"/>
              </a:rPr>
              <a:t>3</a:t>
            </a:r>
            <a:r>
              <a:rPr sz="3600" b="1">
                <a:latin typeface="Times New Roman" panose="02020603050405020304" charset="0"/>
                <a:ea typeface="宋体" panose="02010600030101010101" pitchFamily="2" charset="-122"/>
                <a:cs typeface="Times New Roman" panose="02020603050405020304" charset="0"/>
                <a:sym typeface="+mn-ea"/>
              </a:rPr>
              <a:t>. take,  two hours</a:t>
            </a:r>
            <a:endParaRPr sz="3600" b="1">
              <a:latin typeface="Times New Roman" panose="02020603050405020304" charset="0"/>
              <a:ea typeface="宋体" panose="02010600030101010101" pitchFamily="2" charset="-122"/>
              <a:cs typeface="Times New Roman" panose="02020603050405020304" charset="0"/>
              <a:sym typeface="+mn-ea"/>
            </a:endParaRPr>
          </a:p>
        </p:txBody>
      </p:sp>
      <p:sp>
        <p:nvSpPr>
          <p:cNvPr id="17" name="矩形: 圆角 16"/>
          <p:cNvSpPr/>
          <p:nvPr/>
        </p:nvSpPr>
        <p:spPr>
          <a:xfrm>
            <a:off x="308610" y="302895"/>
            <a:ext cx="2298065" cy="461645"/>
          </a:xfrm>
          <a:prstGeom prst="roundRect">
            <a:avLst>
              <a:gd name="adj" fmla="val 50000"/>
            </a:avLst>
          </a:prstGeom>
          <a:solidFill>
            <a:srgbClr val="C00000"/>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18" name="文本框 17"/>
          <p:cNvSpPr txBox="1"/>
          <p:nvPr/>
        </p:nvSpPr>
        <p:spPr>
          <a:xfrm>
            <a:off x="387985" y="288290"/>
            <a:ext cx="2218690" cy="460375"/>
          </a:xfrm>
          <a:prstGeom prst="rect">
            <a:avLst/>
          </a:prstGeom>
          <a:noFill/>
        </p:spPr>
        <p:txBody>
          <a:bodyPr wrap="square" rtlCol="0">
            <a:spAutoFit/>
          </a:bodyPr>
          <a:p>
            <a:pPr algn="l"/>
            <a:r>
              <a:rPr lang="zh-CN" altLang="en-US" sz="2400" b="1" dirty="0">
                <a:solidFill>
                  <a:schemeClr val="bg2"/>
                </a:solidFill>
                <a:latin typeface="微软雅黑" panose="020B0503020204020204" pitchFamily="34" charset="-122"/>
                <a:ea typeface="微软雅黑" panose="020B0503020204020204" pitchFamily="34" charset="-122"/>
                <a:sym typeface="+mn-ea"/>
              </a:rPr>
              <a:t>五</a:t>
            </a:r>
            <a:r>
              <a:rPr lang="zh-CN" altLang="en-US" sz="2400" b="1" dirty="0">
                <a:solidFill>
                  <a:schemeClr val="bg2"/>
                </a:solidFill>
                <a:latin typeface="微软雅黑" panose="020B0503020204020204" pitchFamily="34" charset="-122"/>
                <a:ea typeface="微软雅黑" panose="020B0503020204020204" pitchFamily="34" charset="-122"/>
              </a:rPr>
              <a:t>、看图写话。</a:t>
            </a:r>
            <a:endParaRPr lang="zh-CN" altLang="en-US" sz="2400" b="1" dirty="0">
              <a:solidFill>
                <a:schemeClr val="bg2"/>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1267460" y="4557395"/>
            <a:ext cx="9648190" cy="1501775"/>
          </a:xfrm>
          <a:prstGeom prst="rect">
            <a:avLst/>
          </a:prstGeom>
          <a:noFill/>
        </p:spPr>
        <p:txBody>
          <a:bodyPr wrap="square" rtlCol="0">
            <a:spAutoFit/>
          </a:bodyPr>
          <a:p>
            <a:pPr indent="0" fontAlgn="auto">
              <a:lnSpc>
                <a:spcPts val="5500"/>
              </a:lnSpc>
              <a:buNone/>
            </a:pPr>
            <a:r>
              <a:rPr sz="3600" b="1">
                <a:solidFill>
                  <a:srgbClr val="FF0000"/>
                </a:solidFill>
                <a:latin typeface="Times New Roman" panose="02020603050405020304" charset="0"/>
                <a:ea typeface="宋体" panose="02010600030101010101" pitchFamily="2" charset="-122"/>
                <a:cs typeface="Times New Roman" panose="02020603050405020304" charset="0"/>
                <a:sym typeface="+mn-ea"/>
              </a:rPr>
              <a:t>It took the girl/her two hours to finish (drawing) the picture. </a:t>
            </a:r>
            <a:endParaRPr sz="3600" b="1">
              <a:solidFill>
                <a:srgbClr val="FF0000"/>
              </a:solidFill>
              <a:latin typeface="Times New Roman" panose="02020603050405020304" charset="0"/>
              <a:ea typeface="宋体" panose="02010600030101010101" pitchFamily="2" charset="-122"/>
              <a:cs typeface="Times New Roman" panose="02020603050405020304" charset="0"/>
              <a:sym typeface="+mn-ea"/>
            </a:endParaRPr>
          </a:p>
        </p:txBody>
      </p:sp>
      <p:pic>
        <p:nvPicPr>
          <p:cNvPr id="4" name="图片 3"/>
          <p:cNvPicPr>
            <a:picLocks noChangeAspect="1"/>
          </p:cNvPicPr>
          <p:nvPr/>
        </p:nvPicPr>
        <p:blipFill>
          <a:blip r:embed="rId1"/>
          <a:stretch>
            <a:fillRect/>
          </a:stretch>
        </p:blipFill>
        <p:spPr>
          <a:xfrm>
            <a:off x="4359910" y="930910"/>
            <a:ext cx="2790825" cy="2809875"/>
          </a:xfrm>
          <a:prstGeom prst="rect">
            <a:avLst/>
          </a:prstGeom>
        </p:spPr>
      </p:pic>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3944620" y="3997325"/>
            <a:ext cx="3959860" cy="924560"/>
          </a:xfrm>
          <a:prstGeom prst="rect">
            <a:avLst/>
          </a:prstGeom>
          <a:noFill/>
        </p:spPr>
        <p:txBody>
          <a:bodyPr wrap="square" rtlCol="0">
            <a:spAutoFit/>
          </a:bodyPr>
          <a:p>
            <a:pPr indent="0" fontAlgn="auto">
              <a:lnSpc>
                <a:spcPts val="6500"/>
              </a:lnSpc>
              <a:buNone/>
            </a:pPr>
            <a:r>
              <a:rPr sz="3600" b="1">
                <a:latin typeface="Times New Roman" panose="02020603050405020304" charset="0"/>
                <a:ea typeface="宋体" panose="02010600030101010101" pitchFamily="2" charset="-122"/>
                <a:cs typeface="Times New Roman" panose="02020603050405020304" charset="0"/>
                <a:sym typeface="+mn-ea"/>
              </a:rPr>
              <a:t>4. enough,  health</a:t>
            </a:r>
            <a:endParaRPr sz="3600" b="1">
              <a:latin typeface="Times New Roman" panose="02020603050405020304" charset="0"/>
              <a:ea typeface="宋体" panose="02010600030101010101" pitchFamily="2" charset="-122"/>
              <a:cs typeface="Times New Roman" panose="02020603050405020304" charset="0"/>
              <a:sym typeface="+mn-ea"/>
            </a:endParaRPr>
          </a:p>
        </p:txBody>
      </p:sp>
      <p:sp>
        <p:nvSpPr>
          <p:cNvPr id="17" name="矩形: 圆角 16"/>
          <p:cNvSpPr/>
          <p:nvPr/>
        </p:nvSpPr>
        <p:spPr>
          <a:xfrm>
            <a:off x="308610" y="302895"/>
            <a:ext cx="2298065" cy="461645"/>
          </a:xfrm>
          <a:prstGeom prst="roundRect">
            <a:avLst>
              <a:gd name="adj" fmla="val 50000"/>
            </a:avLst>
          </a:prstGeom>
          <a:solidFill>
            <a:srgbClr val="C00000"/>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18" name="文本框 17"/>
          <p:cNvSpPr txBox="1"/>
          <p:nvPr/>
        </p:nvSpPr>
        <p:spPr>
          <a:xfrm>
            <a:off x="387985" y="288290"/>
            <a:ext cx="2218690" cy="460375"/>
          </a:xfrm>
          <a:prstGeom prst="rect">
            <a:avLst/>
          </a:prstGeom>
          <a:noFill/>
        </p:spPr>
        <p:txBody>
          <a:bodyPr wrap="square" rtlCol="0">
            <a:spAutoFit/>
          </a:bodyPr>
          <a:p>
            <a:pPr algn="l"/>
            <a:r>
              <a:rPr lang="zh-CN" altLang="en-US" sz="2400" b="1" dirty="0">
                <a:solidFill>
                  <a:schemeClr val="bg2"/>
                </a:solidFill>
                <a:latin typeface="微软雅黑" panose="020B0503020204020204" pitchFamily="34" charset="-122"/>
                <a:ea typeface="微软雅黑" panose="020B0503020204020204" pitchFamily="34" charset="-122"/>
                <a:sym typeface="+mn-ea"/>
              </a:rPr>
              <a:t>五</a:t>
            </a:r>
            <a:r>
              <a:rPr lang="zh-CN" altLang="en-US" sz="2400" b="1" dirty="0">
                <a:solidFill>
                  <a:schemeClr val="bg2"/>
                </a:solidFill>
                <a:latin typeface="微软雅黑" panose="020B0503020204020204" pitchFamily="34" charset="-122"/>
                <a:ea typeface="微软雅黑" panose="020B0503020204020204" pitchFamily="34" charset="-122"/>
              </a:rPr>
              <a:t>、看图写话。</a:t>
            </a:r>
            <a:endParaRPr lang="zh-CN" altLang="en-US" sz="2400" b="1" dirty="0">
              <a:solidFill>
                <a:schemeClr val="bg2"/>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1087755" y="4819015"/>
            <a:ext cx="10653395" cy="796290"/>
          </a:xfrm>
          <a:prstGeom prst="rect">
            <a:avLst/>
          </a:prstGeom>
          <a:noFill/>
        </p:spPr>
        <p:txBody>
          <a:bodyPr wrap="square" rtlCol="0">
            <a:spAutoFit/>
          </a:bodyPr>
          <a:p>
            <a:pPr indent="0" fontAlgn="auto">
              <a:lnSpc>
                <a:spcPts val="5500"/>
              </a:lnSpc>
              <a:buNone/>
            </a:pPr>
            <a:r>
              <a:rPr sz="3600" b="1">
                <a:solidFill>
                  <a:srgbClr val="FF0000"/>
                </a:solidFill>
                <a:latin typeface="Times New Roman" panose="02020603050405020304" charset="0"/>
                <a:ea typeface="宋体" panose="02010600030101010101" pitchFamily="2" charset="-122"/>
                <a:cs typeface="Times New Roman" panose="02020603050405020304" charset="0"/>
                <a:sym typeface="+mn-ea"/>
              </a:rPr>
              <a:t>Drinking enough water is good for people’s health.</a:t>
            </a:r>
            <a:endParaRPr sz="3600" b="1">
              <a:solidFill>
                <a:srgbClr val="FF0000"/>
              </a:solidFill>
              <a:latin typeface="Times New Roman" panose="02020603050405020304" charset="0"/>
              <a:ea typeface="宋体" panose="02010600030101010101" pitchFamily="2" charset="-122"/>
              <a:cs typeface="Times New Roman" panose="02020603050405020304" charset="0"/>
              <a:sym typeface="+mn-ea"/>
            </a:endParaRPr>
          </a:p>
        </p:txBody>
      </p:sp>
      <p:pic>
        <p:nvPicPr>
          <p:cNvPr id="4" name="图片 3"/>
          <p:cNvPicPr>
            <a:picLocks noChangeAspect="1"/>
          </p:cNvPicPr>
          <p:nvPr/>
        </p:nvPicPr>
        <p:blipFill>
          <a:blip r:embed="rId1"/>
          <a:stretch>
            <a:fillRect/>
          </a:stretch>
        </p:blipFill>
        <p:spPr>
          <a:xfrm>
            <a:off x="4373880" y="1196975"/>
            <a:ext cx="2828925" cy="2800350"/>
          </a:xfrm>
          <a:prstGeom prst="rect">
            <a:avLst/>
          </a:prstGeom>
        </p:spPr>
      </p:pic>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5042535" y="4001135"/>
            <a:ext cx="2684780" cy="924560"/>
          </a:xfrm>
          <a:prstGeom prst="rect">
            <a:avLst/>
          </a:prstGeom>
          <a:noFill/>
        </p:spPr>
        <p:txBody>
          <a:bodyPr wrap="square" rtlCol="0">
            <a:spAutoFit/>
          </a:bodyPr>
          <a:p>
            <a:pPr indent="0" fontAlgn="auto">
              <a:lnSpc>
                <a:spcPts val="6500"/>
              </a:lnSpc>
              <a:buNone/>
            </a:pPr>
            <a:r>
              <a:rPr sz="3600" b="1">
                <a:latin typeface="Times New Roman" panose="02020603050405020304" charset="0"/>
                <a:ea typeface="宋体" panose="02010600030101010101" pitchFamily="2" charset="-122"/>
                <a:cs typeface="Times New Roman" panose="02020603050405020304" charset="0"/>
                <a:sym typeface="+mn-ea"/>
              </a:rPr>
              <a:t>5. prefer</a:t>
            </a:r>
            <a:endParaRPr sz="3600" b="1">
              <a:latin typeface="Times New Roman" panose="02020603050405020304" charset="0"/>
              <a:ea typeface="宋体" panose="02010600030101010101" pitchFamily="2" charset="-122"/>
              <a:cs typeface="Times New Roman" panose="02020603050405020304" charset="0"/>
              <a:sym typeface="+mn-ea"/>
            </a:endParaRPr>
          </a:p>
        </p:txBody>
      </p:sp>
      <p:sp>
        <p:nvSpPr>
          <p:cNvPr id="17" name="矩形: 圆角 16"/>
          <p:cNvSpPr/>
          <p:nvPr/>
        </p:nvSpPr>
        <p:spPr>
          <a:xfrm>
            <a:off x="308610" y="302895"/>
            <a:ext cx="2298065" cy="461645"/>
          </a:xfrm>
          <a:prstGeom prst="roundRect">
            <a:avLst>
              <a:gd name="adj" fmla="val 50000"/>
            </a:avLst>
          </a:prstGeom>
          <a:solidFill>
            <a:srgbClr val="C00000"/>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18" name="文本框 17"/>
          <p:cNvSpPr txBox="1"/>
          <p:nvPr/>
        </p:nvSpPr>
        <p:spPr>
          <a:xfrm>
            <a:off x="387985" y="288290"/>
            <a:ext cx="2218690" cy="460375"/>
          </a:xfrm>
          <a:prstGeom prst="rect">
            <a:avLst/>
          </a:prstGeom>
          <a:noFill/>
        </p:spPr>
        <p:txBody>
          <a:bodyPr wrap="square" rtlCol="0">
            <a:spAutoFit/>
          </a:bodyPr>
          <a:p>
            <a:pPr algn="l"/>
            <a:r>
              <a:rPr lang="zh-CN" altLang="en-US" sz="2400" b="1" dirty="0">
                <a:solidFill>
                  <a:schemeClr val="bg2"/>
                </a:solidFill>
                <a:latin typeface="微软雅黑" panose="020B0503020204020204" pitchFamily="34" charset="-122"/>
                <a:ea typeface="微软雅黑" panose="020B0503020204020204" pitchFamily="34" charset="-122"/>
                <a:sym typeface="+mn-ea"/>
              </a:rPr>
              <a:t>五</a:t>
            </a:r>
            <a:r>
              <a:rPr lang="zh-CN" altLang="en-US" sz="2400" b="1" dirty="0">
                <a:solidFill>
                  <a:schemeClr val="bg2"/>
                </a:solidFill>
                <a:latin typeface="微软雅黑" panose="020B0503020204020204" pitchFamily="34" charset="-122"/>
                <a:ea typeface="微软雅黑" panose="020B0503020204020204" pitchFamily="34" charset="-122"/>
              </a:rPr>
              <a:t>、看图写话。</a:t>
            </a:r>
            <a:endParaRPr lang="zh-CN" altLang="en-US" sz="2400" b="1" dirty="0">
              <a:solidFill>
                <a:schemeClr val="bg2"/>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3415030" y="4826635"/>
            <a:ext cx="5939790" cy="796290"/>
          </a:xfrm>
          <a:prstGeom prst="rect">
            <a:avLst/>
          </a:prstGeom>
          <a:noFill/>
        </p:spPr>
        <p:txBody>
          <a:bodyPr wrap="square" rtlCol="0">
            <a:spAutoFit/>
          </a:bodyPr>
          <a:p>
            <a:pPr indent="0" fontAlgn="auto">
              <a:lnSpc>
                <a:spcPts val="5500"/>
              </a:lnSpc>
              <a:buNone/>
            </a:pPr>
            <a:r>
              <a:rPr sz="3600" b="1">
                <a:solidFill>
                  <a:srgbClr val="FF0000"/>
                </a:solidFill>
                <a:latin typeface="Times New Roman" panose="02020603050405020304" charset="0"/>
                <a:ea typeface="宋体" panose="02010600030101010101" pitchFamily="2" charset="-122"/>
                <a:cs typeface="Times New Roman" panose="02020603050405020304" charset="0"/>
                <a:sym typeface="+mn-ea"/>
              </a:rPr>
              <a:t>Carol prefers coffee to tea.</a:t>
            </a:r>
            <a:endParaRPr sz="3600" b="1">
              <a:solidFill>
                <a:srgbClr val="FF0000"/>
              </a:solidFill>
              <a:latin typeface="Times New Roman" panose="02020603050405020304" charset="0"/>
              <a:ea typeface="宋体" panose="02010600030101010101" pitchFamily="2" charset="-122"/>
              <a:cs typeface="Times New Roman" panose="02020603050405020304" charset="0"/>
              <a:sym typeface="+mn-ea"/>
            </a:endParaRPr>
          </a:p>
        </p:txBody>
      </p:sp>
      <p:pic>
        <p:nvPicPr>
          <p:cNvPr id="4" name="图片 3"/>
          <p:cNvPicPr>
            <a:picLocks noChangeAspect="1"/>
          </p:cNvPicPr>
          <p:nvPr/>
        </p:nvPicPr>
        <p:blipFill>
          <a:blip r:embed="rId1"/>
          <a:stretch>
            <a:fillRect/>
          </a:stretch>
        </p:blipFill>
        <p:spPr>
          <a:xfrm>
            <a:off x="4695825" y="1224280"/>
            <a:ext cx="2800350" cy="2809875"/>
          </a:xfrm>
          <a:prstGeom prst="rect">
            <a:avLst/>
          </a:prstGeom>
        </p:spPr>
      </p:pic>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887730" y="815340"/>
            <a:ext cx="10269855" cy="4707890"/>
          </a:xfrm>
          <a:prstGeom prst="rect">
            <a:avLst/>
          </a:prstGeom>
          <a:noFill/>
        </p:spPr>
        <p:txBody>
          <a:bodyPr wrap="square" rtlCol="0">
            <a:spAutoFit/>
          </a:bodyPr>
          <a:p>
            <a:pPr fontAlgn="auto">
              <a:lnSpc>
                <a:spcPts val="6000"/>
              </a:lnSpc>
            </a:pPr>
            <a:r>
              <a:rPr sz="2800" b="1">
                <a:latin typeface="宋体" panose="02010600030101010101" pitchFamily="2" charset="-122"/>
                <a:ea typeface="宋体" panose="02010600030101010101" pitchFamily="2" charset="-122"/>
                <a:cs typeface="宋体" panose="02010600030101010101" pitchFamily="2" charset="-122"/>
                <a:sym typeface="+mn-ea"/>
              </a:rPr>
              <a:t>(A)根据语境、音标或所给单词的提示完成句子，每空一词</a:t>
            </a:r>
            <a:r>
              <a:rPr lang="zh-CN" sz="2800" b="1">
                <a:ea typeface="宋体" panose="02010600030101010101" pitchFamily="2" charset="-122"/>
                <a:cs typeface="Times New Roman" panose="02020603050405020304" charset="0"/>
                <a:sym typeface="+mn-ea"/>
              </a:rPr>
              <a:t>。</a:t>
            </a:r>
            <a:endParaRPr lang="zh-CN" sz="2800" b="1">
              <a:ea typeface="宋体" panose="02010600030101010101" pitchFamily="2" charset="-122"/>
              <a:cs typeface="Times New Roman" panose="02020603050405020304" charset="0"/>
              <a:sym typeface="+mn-ea"/>
            </a:endParaRPr>
          </a:p>
          <a:p>
            <a:pPr fontAlgn="auto">
              <a:lnSpc>
                <a:spcPts val="6000"/>
              </a:lnSpc>
            </a:pPr>
            <a:r>
              <a:rPr lang="en-US" altLang="zh-CN" sz="3600" b="1">
                <a:latin typeface="Times New Roman" panose="02020603050405020304" charset="0"/>
                <a:ea typeface="宋体" panose="02010600030101010101" pitchFamily="2" charset="-122"/>
                <a:cs typeface="Times New Roman" panose="02020603050405020304" charset="0"/>
              </a:rPr>
              <a:t>4</a:t>
            </a:r>
            <a:r>
              <a:rPr lang="zh-CN" sz="3600" b="1">
                <a:latin typeface="Times New Roman" panose="02020603050405020304" charset="0"/>
                <a:ea typeface="宋体" panose="02010600030101010101" pitchFamily="2" charset="-122"/>
                <a:cs typeface="Times New Roman" panose="02020603050405020304" charset="0"/>
              </a:rPr>
              <a:t>.</a:t>
            </a:r>
            <a:r>
              <a:rPr sz="3600" b="1">
                <a:latin typeface="Times New Roman" panose="02020603050405020304" charset="0"/>
                <a:ea typeface="宋体" panose="02010600030101010101" pitchFamily="2" charset="-122"/>
                <a:cs typeface="Times New Roman" panose="02020603050405020304" charset="0"/>
              </a:rPr>
              <a:t> There are enough</a:t>
            </a:r>
            <a:r>
              <a:rPr lang="en-US" sz="3600" b="1">
                <a:latin typeface="Times New Roman" panose="02020603050405020304" charset="0"/>
                <a:ea typeface="宋体" panose="02010600030101010101" pitchFamily="2" charset="-122"/>
                <a:cs typeface="Times New Roman" panose="02020603050405020304" charset="0"/>
              </a:rPr>
              <a:t> _______</a:t>
            </a:r>
            <a:r>
              <a:rPr sz="3600" b="1">
                <a:latin typeface="Times New Roman" panose="02020603050405020304" charset="0"/>
                <a:ea typeface="宋体" panose="02010600030101010101" pitchFamily="2" charset="-122"/>
                <a:cs typeface="Times New Roman" panose="02020603050405020304" charset="0"/>
              </a:rPr>
              <a:t> for the audience(观众) in our hall. </a:t>
            </a:r>
            <a:endParaRPr sz="3600" b="1">
              <a:latin typeface="Times New Roman" panose="02020603050405020304" charset="0"/>
              <a:ea typeface="宋体" panose="02010600030101010101" pitchFamily="2" charset="-122"/>
              <a:cs typeface="Times New Roman" panose="02020603050405020304" charset="0"/>
            </a:endParaRPr>
          </a:p>
          <a:p>
            <a:pPr fontAlgn="auto">
              <a:lnSpc>
                <a:spcPts val="6000"/>
              </a:lnSpc>
            </a:pPr>
            <a:r>
              <a:rPr sz="3600" b="1">
                <a:latin typeface="Times New Roman" panose="02020603050405020304" charset="0"/>
                <a:ea typeface="宋体" panose="02010600030101010101" pitchFamily="2" charset="-122"/>
                <a:cs typeface="Times New Roman" panose="02020603050405020304" charset="0"/>
              </a:rPr>
              <a:t>5. In China,  people with higher</a:t>
            </a:r>
            <a:r>
              <a:rPr lang="en-US" sz="3600" b="1">
                <a:latin typeface="Times New Roman" panose="02020603050405020304" charset="0"/>
                <a:ea typeface="宋体" panose="02010600030101010101" pitchFamily="2" charset="-122"/>
                <a:cs typeface="Times New Roman" panose="02020603050405020304" charset="0"/>
              </a:rPr>
              <a:t> </a:t>
            </a:r>
            <a:r>
              <a:rPr lang="en-US" sz="3600" b="1">
                <a:latin typeface="Times New Roman" panose="02020603050405020304" charset="0"/>
                <a:ea typeface="宋体" panose="02010600030101010101" pitchFamily="2" charset="-122"/>
                <a:cs typeface="Times New Roman" panose="02020603050405020304" charset="0"/>
                <a:sym typeface="+mn-ea"/>
              </a:rPr>
              <a:t>_____</a:t>
            </a:r>
            <a:r>
              <a:rPr lang="en-US" sz="3600" b="1">
                <a:latin typeface="Times New Roman" panose="02020603050405020304" charset="0"/>
                <a:ea typeface="宋体" panose="02010600030101010101" pitchFamily="2" charset="-122"/>
                <a:cs typeface="Times New Roman" panose="02020603050405020304" charset="0"/>
              </a:rPr>
              <a:t>_______</a:t>
            </a:r>
            <a:r>
              <a:rPr sz="3600" b="1">
                <a:latin typeface="Times New Roman" panose="02020603050405020304" charset="0"/>
                <a:ea typeface="宋体" panose="02010600030101010101" pitchFamily="2" charset="-122"/>
                <a:cs typeface="Times New Roman" panose="02020603050405020304" charset="0"/>
              </a:rPr>
              <a:t> /</a:t>
            </a:r>
            <a:r>
              <a:rPr sz="3600">
                <a:latin typeface="Lucida Sans Unicode" panose="020B0602030504020204" charset="0"/>
                <a:ea typeface="Arial Unicode MS" panose="020B0604020202020204" charset="-122"/>
                <a:cs typeface="Lucida Sans Unicode" panose="020B0602030504020204" charset="0"/>
                <a:sym typeface="+mn-ea"/>
              </a:rPr>
              <a:t>ˌ</a:t>
            </a:r>
            <a:r>
              <a:rPr sz="3600" b="1">
                <a:latin typeface="Times New Roman" panose="02020603050405020304" charset="0"/>
                <a:ea typeface="宋体" panose="02010600030101010101" pitchFamily="2" charset="-122"/>
                <a:cs typeface="Times New Roman" panose="02020603050405020304" charset="0"/>
              </a:rPr>
              <a:t>edʒu</a:t>
            </a:r>
            <a:r>
              <a:rPr sz="3600">
                <a:latin typeface="Times New Roman" panose="02020603050405020304" charset="0"/>
                <a:cs typeface="Times New Roman" panose="02020603050405020304" charset="0"/>
                <a:sym typeface="+mn-ea"/>
              </a:rPr>
              <a:t>'</a:t>
            </a:r>
            <a:r>
              <a:rPr sz="3600" b="1">
                <a:latin typeface="Times New Roman" panose="02020603050405020304" charset="0"/>
                <a:ea typeface="宋体" panose="02010600030101010101" pitchFamily="2" charset="-122"/>
                <a:cs typeface="Times New Roman" panose="02020603050405020304" charset="0"/>
              </a:rPr>
              <a:t>keɪʃn/ play an important part in the labor force(劳动力) market. </a:t>
            </a:r>
            <a:endParaRPr sz="3600" b="1">
              <a:latin typeface="Times New Roman" panose="02020603050405020304" charset="0"/>
              <a:ea typeface="宋体" panose="02010600030101010101" pitchFamily="2" charset="-122"/>
              <a:cs typeface="Times New Roman" panose="02020603050405020304" charset="0"/>
            </a:endParaRPr>
          </a:p>
        </p:txBody>
      </p:sp>
      <p:sp>
        <p:nvSpPr>
          <p:cNvPr id="2" name="文本框 1"/>
          <p:cNvSpPr txBox="1"/>
          <p:nvPr/>
        </p:nvSpPr>
        <p:spPr>
          <a:xfrm>
            <a:off x="5213985" y="1785620"/>
            <a:ext cx="1256665" cy="645160"/>
          </a:xfrm>
          <a:prstGeom prst="rect">
            <a:avLst/>
          </a:prstGeom>
          <a:noFill/>
        </p:spPr>
        <p:txBody>
          <a:bodyPr wrap="square" rtlCol="0">
            <a:spAutoFit/>
          </a:bodyPr>
          <a:p>
            <a:r>
              <a:rPr lang="en-US" altLang="zh-CN" sz="3600" b="1">
                <a:solidFill>
                  <a:srgbClr val="FF0000"/>
                </a:solidFill>
                <a:latin typeface="Times New Roman" panose="02020603050405020304" charset="0"/>
                <a:cs typeface="Times New Roman" panose="02020603050405020304" charset="0"/>
              </a:rPr>
              <a:t>seats</a:t>
            </a:r>
            <a:endParaRPr lang="en-US" altLang="zh-CN" sz="3600" b="1">
              <a:solidFill>
                <a:srgbClr val="FF0000"/>
              </a:solidFill>
              <a:latin typeface="Times New Roman" panose="02020603050405020304" charset="0"/>
              <a:cs typeface="Times New Roman" panose="02020603050405020304" charset="0"/>
            </a:endParaRPr>
          </a:p>
        </p:txBody>
      </p:sp>
      <p:sp>
        <p:nvSpPr>
          <p:cNvPr id="3" name="文本框 2"/>
          <p:cNvSpPr txBox="1"/>
          <p:nvPr/>
        </p:nvSpPr>
        <p:spPr>
          <a:xfrm>
            <a:off x="7567930" y="3296920"/>
            <a:ext cx="2625090" cy="645160"/>
          </a:xfrm>
          <a:prstGeom prst="rect">
            <a:avLst/>
          </a:prstGeom>
          <a:noFill/>
        </p:spPr>
        <p:txBody>
          <a:bodyPr wrap="square" rtlCol="0">
            <a:spAutoFit/>
          </a:bodyPr>
          <a:p>
            <a:r>
              <a:rPr lang="en-US" altLang="zh-CN" sz="3600" b="1">
                <a:solidFill>
                  <a:srgbClr val="FF0000"/>
                </a:solidFill>
                <a:latin typeface="Times New Roman" panose="02020603050405020304" charset="0"/>
                <a:cs typeface="Times New Roman" panose="02020603050405020304" charset="0"/>
              </a:rPr>
              <a:t>education</a:t>
            </a:r>
            <a:endParaRPr lang="en-US" altLang="zh-CN" sz="3600" b="1">
              <a:solidFill>
                <a:srgbClr val="FF0000"/>
              </a:solidFill>
              <a:latin typeface="Times New Roman" panose="02020603050405020304" charset="0"/>
              <a:cs typeface="Times New Roman" panose="02020603050405020304" charset="0"/>
            </a:endParaRPr>
          </a:p>
        </p:txBody>
      </p:sp>
      <p:sp>
        <p:nvSpPr>
          <p:cNvPr id="6" name="矩形: 圆角 16"/>
          <p:cNvSpPr/>
          <p:nvPr/>
        </p:nvSpPr>
        <p:spPr>
          <a:xfrm>
            <a:off x="308610" y="302895"/>
            <a:ext cx="1895475" cy="461645"/>
          </a:xfrm>
          <a:prstGeom prst="roundRect">
            <a:avLst>
              <a:gd name="adj" fmla="val 50000"/>
            </a:avLst>
          </a:prstGeom>
          <a:solidFill>
            <a:srgbClr val="C83B44"/>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solidFill>
                <a:srgbClr val="C83B44"/>
              </a:solidFill>
            </a:endParaRPr>
          </a:p>
        </p:txBody>
      </p:sp>
      <p:sp>
        <p:nvSpPr>
          <p:cNvPr id="7" name="文本框 6"/>
          <p:cNvSpPr txBox="1"/>
          <p:nvPr/>
        </p:nvSpPr>
        <p:spPr>
          <a:xfrm>
            <a:off x="504190" y="302895"/>
            <a:ext cx="1699895" cy="460375"/>
          </a:xfrm>
          <a:prstGeom prst="rect">
            <a:avLst/>
          </a:prstGeom>
          <a:noFill/>
        </p:spPr>
        <p:txBody>
          <a:bodyPr wrap="square" rtlCol="0">
            <a:spAutoFit/>
          </a:bodyPr>
          <a:p>
            <a:pPr algn="l"/>
            <a:r>
              <a:rPr lang="zh-CN" altLang="en-US" sz="2400" b="1" dirty="0">
                <a:solidFill>
                  <a:schemeClr val="bg2"/>
                </a:solidFill>
                <a:latin typeface="微软雅黑" panose="020B0503020204020204" pitchFamily="34" charset="-122"/>
                <a:ea typeface="微软雅黑" panose="020B0503020204020204" pitchFamily="34" charset="-122"/>
              </a:rPr>
              <a:t>一、词汇。</a:t>
            </a:r>
            <a:endParaRPr lang="en-US" altLang="zh-CN" sz="2400" b="1" dirty="0">
              <a:solidFill>
                <a:schemeClr val="bg2"/>
              </a:solidFill>
              <a:latin typeface="微软雅黑" panose="020B0503020204020204" pitchFamily="34" charset="-122"/>
              <a:ea typeface="微软雅黑" panose="020B0503020204020204" pitchFamily="34" charset="-122"/>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690880" y="958215"/>
            <a:ext cx="10618470" cy="4939030"/>
          </a:xfrm>
          <a:prstGeom prst="rect">
            <a:avLst/>
          </a:prstGeom>
          <a:noFill/>
        </p:spPr>
        <p:txBody>
          <a:bodyPr wrap="square" rtlCol="0">
            <a:spAutoFit/>
          </a:bodyPr>
          <a:p>
            <a:pPr indent="914400" algn="just" fontAlgn="auto">
              <a:lnSpc>
                <a:spcPts val="4200"/>
              </a:lnSpc>
              <a:buNone/>
              <a:extLst>
                <a:ext uri="{35155182-B16C-46BC-9424-99874614C6A1}">
                  <wpsdc:indentchars xmlns:wpsdc="http://www.wps.cn/officeDocument/2017/drawingmlCustomData" val="200" checksum="797548545"/>
                </a:ext>
              </a:extLst>
            </a:pPr>
            <a:r>
              <a:rPr sz="3600" b="1">
                <a:latin typeface="Times New Roman" panose="02020603050405020304" charset="0"/>
                <a:ea typeface="宋体" panose="02010600030101010101" pitchFamily="2" charset="-122"/>
                <a:cs typeface="Times New Roman" panose="02020603050405020304" charset="0"/>
                <a:sym typeface="+mn-ea"/>
              </a:rPr>
              <a:t>By keeping healthy daily habits, you can add years </a:t>
            </a:r>
            <a:r>
              <a:rPr sz="3600" b="1" u="sng">
                <a:latin typeface="Times New Roman" panose="02020603050405020304" charset="0"/>
                <a:ea typeface="宋体" panose="02010600030101010101" pitchFamily="2" charset="-122"/>
                <a:cs typeface="Times New Roman" panose="02020603050405020304" charset="0"/>
                <a:sym typeface="+mn-ea"/>
              </a:rPr>
              <a:t>1</a:t>
            </a:r>
            <a:r>
              <a:rPr lang="en-US" sz="3600" b="1" u="sng">
                <a:latin typeface="Times New Roman" panose="02020603050405020304" charset="0"/>
                <a:ea typeface="宋体" panose="02010600030101010101" pitchFamily="2" charset="-122"/>
                <a:cs typeface="Times New Roman" panose="02020603050405020304" charset="0"/>
                <a:sym typeface="+mn-ea"/>
              </a:rPr>
              <a:t>         </a:t>
            </a:r>
            <a:r>
              <a:rPr sz="3600" b="1">
                <a:latin typeface="Times New Roman" panose="02020603050405020304" charset="0"/>
                <a:ea typeface="宋体" panose="02010600030101010101" pitchFamily="2" charset="-122"/>
                <a:cs typeface="Times New Roman" panose="02020603050405020304" charset="0"/>
                <a:sym typeface="+mn-ea"/>
              </a:rPr>
              <a:t> your life. Here are some tips for living longer. </a:t>
            </a:r>
            <a:endParaRPr sz="3600" b="1">
              <a:latin typeface="Times New Roman" panose="02020603050405020304" charset="0"/>
              <a:ea typeface="宋体" panose="02010600030101010101" pitchFamily="2" charset="-122"/>
              <a:cs typeface="Times New Roman" panose="02020603050405020304" charset="0"/>
              <a:sym typeface="+mn-ea"/>
            </a:endParaRPr>
          </a:p>
          <a:p>
            <a:pPr indent="914400" algn="just" fontAlgn="auto">
              <a:lnSpc>
                <a:spcPts val="4200"/>
              </a:lnSpc>
              <a:buNone/>
              <a:extLst>
                <a:ext uri="{35155182-B16C-46BC-9424-99874614C6A1}">
                  <wpsdc:indentchars xmlns:wpsdc="http://www.wps.cn/officeDocument/2017/drawingmlCustomData" val="200" checksum="797548545"/>
                </a:ext>
              </a:extLst>
            </a:pPr>
            <a:r>
              <a:rPr sz="3600" b="1">
                <a:latin typeface="Times New Roman" panose="02020603050405020304" charset="0"/>
                <a:ea typeface="宋体" panose="02010600030101010101" pitchFamily="2" charset="-122"/>
                <a:cs typeface="Times New Roman" panose="02020603050405020304" charset="0"/>
                <a:sym typeface="+mn-ea"/>
              </a:rPr>
              <a:t>Take some exercise every day. Daily exercise improves our health. Studies show that daily exercise enables(使能够) us to live three years </a:t>
            </a:r>
            <a:r>
              <a:rPr sz="3600" b="1" u="sng">
                <a:latin typeface="Times New Roman" panose="02020603050405020304" charset="0"/>
                <a:ea typeface="宋体" panose="02010600030101010101" pitchFamily="2" charset="-122"/>
                <a:cs typeface="Times New Roman" panose="02020603050405020304" charset="0"/>
                <a:sym typeface="+mn-ea"/>
              </a:rPr>
              <a:t>2</a:t>
            </a:r>
            <a:r>
              <a:rPr lang="en-US" sz="3600" b="1" u="sng">
                <a:latin typeface="Times New Roman" panose="02020603050405020304" charset="0"/>
                <a:ea typeface="宋体" panose="02010600030101010101" pitchFamily="2" charset="-122"/>
                <a:cs typeface="Times New Roman" panose="02020603050405020304" charset="0"/>
                <a:sym typeface="+mn-ea"/>
              </a:rPr>
              <a:t>             </a:t>
            </a:r>
            <a:r>
              <a:rPr sz="3600" b="1">
                <a:latin typeface="Times New Roman" panose="02020603050405020304" charset="0"/>
                <a:ea typeface="宋体" panose="02010600030101010101" pitchFamily="2" charset="-122"/>
                <a:cs typeface="Times New Roman" panose="02020603050405020304" charset="0"/>
                <a:sym typeface="+mn-ea"/>
              </a:rPr>
              <a:t> (long). So, just catch every </a:t>
            </a:r>
            <a:r>
              <a:rPr sz="3600" b="1" u="sng">
                <a:latin typeface="Times New Roman" panose="02020603050405020304" charset="0"/>
                <a:ea typeface="宋体" panose="02010600030101010101" pitchFamily="2" charset="-122"/>
                <a:cs typeface="Times New Roman" panose="02020603050405020304" charset="0"/>
                <a:sym typeface="+mn-ea"/>
              </a:rPr>
              <a:t>3</a:t>
            </a:r>
            <a:r>
              <a:rPr lang="en-US" sz="3600" b="1" u="sng">
                <a:latin typeface="Times New Roman" panose="02020603050405020304" charset="0"/>
                <a:ea typeface="宋体" panose="02010600030101010101" pitchFamily="2" charset="-122"/>
                <a:cs typeface="Times New Roman" panose="02020603050405020304" charset="0"/>
                <a:sym typeface="+mn-ea"/>
              </a:rPr>
              <a:t>              </a:t>
            </a:r>
            <a:r>
              <a:rPr sz="3600" b="1">
                <a:latin typeface="Times New Roman" panose="02020603050405020304" charset="0"/>
                <a:ea typeface="宋体" panose="02010600030101010101" pitchFamily="2" charset="-122"/>
                <a:cs typeface="Times New Roman" panose="02020603050405020304" charset="0"/>
                <a:sym typeface="+mn-ea"/>
              </a:rPr>
              <a:t> /tʃæns/ to take exercise. Whenever we can,  walk to work. </a:t>
            </a:r>
            <a:r>
              <a:rPr sz="3600" b="1">
                <a:latin typeface="Times New Roman" panose="02020603050405020304" charset="0"/>
                <a:ea typeface="宋体" panose="02010600030101010101" pitchFamily="2" charset="-122"/>
                <a:cs typeface="Times New Roman" panose="02020603050405020304" charset="0"/>
                <a:sym typeface="+mn-ea"/>
              </a:rPr>
              <a:t>If we live or work in a tall </a:t>
            </a:r>
            <a:r>
              <a:rPr sz="3600" b="1" u="sng">
                <a:latin typeface="Times New Roman" panose="02020603050405020304" charset="0"/>
                <a:ea typeface="宋体" panose="02010600030101010101" pitchFamily="2" charset="-122"/>
                <a:cs typeface="Times New Roman" panose="02020603050405020304" charset="0"/>
                <a:sym typeface="+mn-ea"/>
              </a:rPr>
              <a:t>4</a:t>
            </a:r>
            <a:r>
              <a:rPr lang="en-US" sz="3600" b="1" u="sng">
                <a:latin typeface="Times New Roman" panose="02020603050405020304" charset="0"/>
                <a:ea typeface="宋体" panose="02010600030101010101" pitchFamily="2" charset="-122"/>
                <a:cs typeface="Times New Roman" panose="02020603050405020304" charset="0"/>
                <a:sym typeface="+mn-ea"/>
              </a:rPr>
              <a:t>                 </a:t>
            </a:r>
            <a:r>
              <a:rPr sz="3600" b="1">
                <a:latin typeface="Times New Roman" panose="02020603050405020304" charset="0"/>
                <a:ea typeface="宋体" panose="02010600030101010101" pitchFamily="2" charset="-122"/>
                <a:cs typeface="Times New Roman" panose="02020603050405020304" charset="0"/>
                <a:sym typeface="+mn-ea"/>
              </a:rPr>
              <a:t> (build),  just take the stairs.</a:t>
            </a:r>
            <a:endParaRPr sz="3600" b="1">
              <a:latin typeface="Times New Roman" panose="02020603050405020304" charset="0"/>
              <a:ea typeface="宋体" panose="02010600030101010101" pitchFamily="2" charset="-122"/>
              <a:cs typeface="Times New Roman" panose="02020603050405020304" charset="0"/>
              <a:sym typeface="+mn-ea"/>
            </a:endParaRPr>
          </a:p>
        </p:txBody>
      </p:sp>
      <p:sp>
        <p:nvSpPr>
          <p:cNvPr id="17" name="矩形: 圆角 16"/>
          <p:cNvSpPr/>
          <p:nvPr/>
        </p:nvSpPr>
        <p:spPr>
          <a:xfrm>
            <a:off x="308610" y="302895"/>
            <a:ext cx="2298065" cy="461645"/>
          </a:xfrm>
          <a:prstGeom prst="roundRect">
            <a:avLst>
              <a:gd name="adj" fmla="val 50000"/>
            </a:avLst>
          </a:prstGeom>
          <a:solidFill>
            <a:srgbClr val="C00000"/>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18" name="文本框 17"/>
          <p:cNvSpPr txBox="1"/>
          <p:nvPr/>
        </p:nvSpPr>
        <p:spPr>
          <a:xfrm>
            <a:off x="387985" y="288290"/>
            <a:ext cx="2218690" cy="460375"/>
          </a:xfrm>
          <a:prstGeom prst="rect">
            <a:avLst/>
          </a:prstGeom>
          <a:noFill/>
        </p:spPr>
        <p:txBody>
          <a:bodyPr wrap="square" rtlCol="0">
            <a:spAutoFit/>
          </a:bodyPr>
          <a:p>
            <a:pPr algn="l"/>
            <a:r>
              <a:rPr lang="zh-CN" altLang="en-US" sz="2400" b="1" dirty="0">
                <a:solidFill>
                  <a:schemeClr val="bg2"/>
                </a:solidFill>
                <a:latin typeface="微软雅黑" panose="020B0503020204020204" pitchFamily="34" charset="-122"/>
                <a:ea typeface="微软雅黑" panose="020B0503020204020204" pitchFamily="34" charset="-122"/>
                <a:sym typeface="+mn-ea"/>
              </a:rPr>
              <a:t>六</a:t>
            </a:r>
            <a:r>
              <a:rPr lang="zh-CN" altLang="en-US" sz="2400" b="1" dirty="0">
                <a:solidFill>
                  <a:schemeClr val="bg2"/>
                </a:solidFill>
                <a:latin typeface="微软雅黑" panose="020B0503020204020204" pitchFamily="34" charset="-122"/>
                <a:ea typeface="微软雅黑" panose="020B0503020204020204" pitchFamily="34" charset="-122"/>
              </a:rPr>
              <a:t>、短文</a:t>
            </a:r>
            <a:r>
              <a:rPr lang="zh-CN" altLang="en-US" sz="2400" b="1" dirty="0">
                <a:solidFill>
                  <a:schemeClr val="bg2"/>
                </a:solidFill>
                <a:latin typeface="微软雅黑" panose="020B0503020204020204" pitchFamily="34" charset="-122"/>
                <a:ea typeface="微软雅黑" panose="020B0503020204020204" pitchFamily="34" charset="-122"/>
              </a:rPr>
              <a:t>填空。</a:t>
            </a:r>
            <a:endParaRPr lang="zh-CN" altLang="en-US" sz="2400" b="1" dirty="0">
              <a:solidFill>
                <a:schemeClr val="bg2"/>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2473960" y="1524635"/>
            <a:ext cx="666115" cy="645160"/>
          </a:xfrm>
          <a:prstGeom prst="rect">
            <a:avLst/>
          </a:prstGeom>
          <a:noFill/>
        </p:spPr>
        <p:txBody>
          <a:bodyPr wrap="square" rtlCol="0">
            <a:spAutoFit/>
          </a:bodyPr>
          <a:p>
            <a:r>
              <a:rPr lang="en-US" altLang="zh-CN" sz="3600" b="1">
                <a:solidFill>
                  <a:srgbClr val="FF0000"/>
                </a:solidFill>
                <a:latin typeface="Times New Roman" panose="02020603050405020304" charset="0"/>
                <a:cs typeface="Times New Roman" panose="02020603050405020304" charset="0"/>
              </a:rPr>
              <a:t>to</a:t>
            </a:r>
            <a:endParaRPr lang="en-US" altLang="zh-CN" sz="3600" b="1">
              <a:solidFill>
                <a:srgbClr val="FF0000"/>
              </a:solidFill>
              <a:latin typeface="Times New Roman" panose="02020603050405020304" charset="0"/>
              <a:cs typeface="Times New Roman" panose="02020603050405020304" charset="0"/>
            </a:endParaRPr>
          </a:p>
        </p:txBody>
      </p:sp>
      <p:sp>
        <p:nvSpPr>
          <p:cNvPr id="6" name="文本框 5"/>
          <p:cNvSpPr txBox="1"/>
          <p:nvPr/>
        </p:nvSpPr>
        <p:spPr>
          <a:xfrm>
            <a:off x="8386445" y="3635375"/>
            <a:ext cx="1741170" cy="645160"/>
          </a:xfrm>
          <a:prstGeom prst="rect">
            <a:avLst/>
          </a:prstGeom>
          <a:noFill/>
        </p:spPr>
        <p:txBody>
          <a:bodyPr wrap="square" rtlCol="0">
            <a:spAutoFit/>
          </a:bodyPr>
          <a:p>
            <a:r>
              <a:rPr lang="en-US" altLang="zh-CN" sz="3600" b="1">
                <a:solidFill>
                  <a:srgbClr val="FF0000"/>
                </a:solidFill>
                <a:latin typeface="Times New Roman" panose="02020603050405020304" charset="0"/>
                <a:cs typeface="Times New Roman" panose="02020603050405020304" charset="0"/>
              </a:rPr>
              <a:t>longer</a:t>
            </a:r>
            <a:endParaRPr lang="en-US" altLang="zh-CN" sz="3600" b="1">
              <a:solidFill>
                <a:srgbClr val="FF0000"/>
              </a:solidFill>
              <a:latin typeface="Times New Roman" panose="02020603050405020304" charset="0"/>
              <a:cs typeface="Times New Roman" panose="02020603050405020304" charset="0"/>
            </a:endParaRPr>
          </a:p>
        </p:txBody>
      </p:sp>
      <p:sp>
        <p:nvSpPr>
          <p:cNvPr id="3" name="文本框 2"/>
          <p:cNvSpPr txBox="1"/>
          <p:nvPr/>
        </p:nvSpPr>
        <p:spPr>
          <a:xfrm>
            <a:off x="4895215" y="4173220"/>
            <a:ext cx="1911985" cy="645160"/>
          </a:xfrm>
          <a:prstGeom prst="rect">
            <a:avLst/>
          </a:prstGeom>
          <a:noFill/>
        </p:spPr>
        <p:txBody>
          <a:bodyPr wrap="square" rtlCol="0">
            <a:spAutoFit/>
          </a:bodyPr>
          <a:p>
            <a:r>
              <a:rPr lang="en-US" altLang="zh-CN" sz="3600" b="1">
                <a:solidFill>
                  <a:srgbClr val="FF0000"/>
                </a:solidFill>
                <a:latin typeface="Times New Roman" panose="02020603050405020304" charset="0"/>
                <a:cs typeface="Times New Roman" panose="02020603050405020304" charset="0"/>
              </a:rPr>
              <a:t>chance</a:t>
            </a:r>
            <a:endParaRPr lang="en-US" altLang="zh-CN" sz="3600" b="1">
              <a:solidFill>
                <a:srgbClr val="FF0000"/>
              </a:solidFill>
              <a:latin typeface="Times New Roman" panose="02020603050405020304" charset="0"/>
              <a:cs typeface="Times New Roman" panose="02020603050405020304" charset="0"/>
            </a:endParaRPr>
          </a:p>
        </p:txBody>
      </p:sp>
      <p:sp>
        <p:nvSpPr>
          <p:cNvPr id="7" name="文本框 6"/>
          <p:cNvSpPr txBox="1"/>
          <p:nvPr/>
        </p:nvSpPr>
        <p:spPr>
          <a:xfrm>
            <a:off x="2611120" y="5250815"/>
            <a:ext cx="2284095" cy="629920"/>
          </a:xfrm>
          <a:prstGeom prst="rect">
            <a:avLst/>
          </a:prstGeom>
          <a:noFill/>
        </p:spPr>
        <p:txBody>
          <a:bodyPr wrap="square" rtlCol="0">
            <a:spAutoFit/>
          </a:bodyPr>
          <a:p>
            <a:pPr indent="0" fontAlgn="auto">
              <a:lnSpc>
                <a:spcPts val="4200"/>
              </a:lnSpc>
            </a:pPr>
            <a:r>
              <a:rPr lang="en-US" altLang="zh-CN" sz="3600" b="1">
                <a:solidFill>
                  <a:srgbClr val="FF0000"/>
                </a:solidFill>
                <a:latin typeface="Times New Roman" panose="02020603050405020304" charset="0"/>
                <a:cs typeface="Times New Roman" panose="02020603050405020304" charset="0"/>
              </a:rPr>
              <a:t>building</a:t>
            </a:r>
            <a:endParaRPr lang="en-US" altLang="zh-CN" sz="3600" b="1">
              <a:solidFill>
                <a:srgbClr val="FF0000"/>
              </a:solidFill>
              <a:latin typeface="Times New Roman" panose="02020603050405020304" charset="0"/>
              <a:cs typeface="Times New Roman" panose="02020603050405020304" charset="0"/>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3" grpId="0"/>
      <p:bldP spid="7"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895350" y="852805"/>
            <a:ext cx="10283825" cy="5285105"/>
          </a:xfrm>
          <a:prstGeom prst="rect">
            <a:avLst/>
          </a:prstGeom>
          <a:noFill/>
        </p:spPr>
        <p:txBody>
          <a:bodyPr wrap="square" rtlCol="0">
            <a:spAutoFit/>
          </a:bodyPr>
          <a:p>
            <a:pPr indent="720090" algn="just" fontAlgn="auto">
              <a:lnSpc>
                <a:spcPts val="4500"/>
              </a:lnSpc>
              <a:buNone/>
            </a:pPr>
            <a:r>
              <a:rPr sz="3600" b="1">
                <a:latin typeface="Times New Roman" panose="02020603050405020304" charset="0"/>
                <a:ea typeface="宋体" panose="02010600030101010101" pitchFamily="2" charset="-122"/>
                <a:cs typeface="Times New Roman" panose="02020603050405020304" charset="0"/>
                <a:sym typeface="+mn-ea"/>
              </a:rPr>
              <a:t>Eat a healthy breakfast.  </a:t>
            </a:r>
            <a:r>
              <a:rPr sz="3600" b="1" u="sng">
                <a:latin typeface="Times New Roman" panose="02020603050405020304" charset="0"/>
                <a:ea typeface="宋体" panose="02010600030101010101" pitchFamily="2" charset="-122"/>
                <a:cs typeface="Times New Roman" panose="02020603050405020304" charset="0"/>
                <a:sym typeface="+mn-ea"/>
              </a:rPr>
              <a:t>5</a:t>
            </a:r>
            <a:r>
              <a:rPr lang="en-US" sz="3600" b="1" u="sng">
                <a:latin typeface="Times New Roman" panose="02020603050405020304" charset="0"/>
                <a:ea typeface="宋体" panose="02010600030101010101" pitchFamily="2" charset="-122"/>
                <a:cs typeface="Times New Roman" panose="02020603050405020304" charset="0"/>
                <a:sym typeface="+mn-ea"/>
              </a:rPr>
              <a:t>                  </a:t>
            </a:r>
            <a:r>
              <a:rPr sz="3600" b="1">
                <a:latin typeface="Times New Roman" panose="02020603050405020304" charset="0"/>
                <a:ea typeface="宋体" panose="02010600030101010101" pitchFamily="2" charset="-122"/>
                <a:cs typeface="Times New Roman" panose="02020603050405020304" charset="0"/>
                <a:sym typeface="+mn-ea"/>
              </a:rPr>
              <a:t> (scientist) have told us something about breakfast. </a:t>
            </a:r>
            <a:r>
              <a:rPr sz="3600" b="1" u="sng">
                <a:latin typeface="Times New Roman" panose="02020603050405020304" charset="0"/>
                <a:ea typeface="宋体" panose="02010600030101010101" pitchFamily="2" charset="-122"/>
                <a:cs typeface="Times New Roman" panose="02020603050405020304" charset="0"/>
                <a:sym typeface="+mn-ea"/>
              </a:rPr>
              <a:t>6</a:t>
            </a:r>
            <a:r>
              <a:rPr lang="en-US" sz="3600" b="1" u="sng">
                <a:latin typeface="Times New Roman" panose="02020603050405020304" charset="0"/>
                <a:ea typeface="宋体" panose="02010600030101010101" pitchFamily="2" charset="-122"/>
                <a:cs typeface="Times New Roman" panose="02020603050405020304" charset="0"/>
                <a:sym typeface="+mn-ea"/>
              </a:rPr>
              <a:t>         </a:t>
            </a:r>
            <a:r>
              <a:rPr sz="3600" b="1">
                <a:latin typeface="Times New Roman" panose="02020603050405020304" charset="0"/>
                <a:ea typeface="宋体" panose="02010600030101010101" pitchFamily="2" charset="-122"/>
                <a:cs typeface="Times New Roman" panose="02020603050405020304" charset="0"/>
                <a:sym typeface="+mn-ea"/>
              </a:rPr>
              <a:t> we eat an early morning breakfast every day,  we will be less likely</a:t>
            </a:r>
            <a:r>
              <a:rPr lang="en-US" sz="3600" b="1">
                <a:latin typeface="Times New Roman" panose="02020603050405020304" charset="0"/>
                <a:ea typeface="宋体" panose="02010600030101010101" pitchFamily="2" charset="-122"/>
                <a:cs typeface="Times New Roman" panose="02020603050405020304" charset="0"/>
                <a:sym typeface="+mn-ea"/>
              </a:rPr>
              <a:t>(</a:t>
            </a:r>
            <a:r>
              <a:rPr sz="3600" b="1">
                <a:latin typeface="Times New Roman" panose="02020603050405020304" charset="0"/>
                <a:ea typeface="宋体" panose="02010600030101010101" pitchFamily="2" charset="-122"/>
                <a:cs typeface="Times New Roman" panose="02020603050405020304" charset="0"/>
                <a:sym typeface="+mn-ea"/>
              </a:rPr>
              <a:t>可能</a:t>
            </a:r>
            <a:r>
              <a:rPr lang="en-US" sz="3600" b="1">
                <a:latin typeface="Times New Roman" panose="02020603050405020304" charset="0"/>
                <a:ea typeface="宋体" panose="02010600030101010101" pitchFamily="2" charset="-122"/>
                <a:cs typeface="Times New Roman" panose="02020603050405020304" charset="0"/>
                <a:sym typeface="+mn-ea"/>
              </a:rPr>
              <a:t>)</a:t>
            </a:r>
            <a:r>
              <a:rPr sz="3600" b="1">
                <a:latin typeface="Times New Roman" panose="02020603050405020304" charset="0"/>
                <a:ea typeface="宋体" panose="02010600030101010101" pitchFamily="2" charset="-122"/>
                <a:cs typeface="Times New Roman" panose="02020603050405020304" charset="0"/>
                <a:sym typeface="+mn-ea"/>
              </a:rPr>
              <a:t> to be too fat or get diseases. Breakfast eaters also agree that they feel great after breakfast. So eating breakfast is a healthy way to </a:t>
            </a:r>
            <a:r>
              <a:rPr sz="3600" b="1" u="sng">
                <a:latin typeface="Times New Roman" panose="02020603050405020304" charset="0"/>
                <a:ea typeface="宋体" panose="02010600030101010101" pitchFamily="2" charset="-122"/>
                <a:cs typeface="Times New Roman" panose="02020603050405020304" charset="0"/>
                <a:sym typeface="+mn-ea"/>
              </a:rPr>
              <a:t>7</a:t>
            </a:r>
            <a:r>
              <a:rPr lang="en-US" sz="3600" b="1" u="sng">
                <a:latin typeface="Times New Roman" panose="02020603050405020304" charset="0"/>
                <a:ea typeface="宋体" panose="02010600030101010101" pitchFamily="2" charset="-122"/>
                <a:cs typeface="Times New Roman" panose="02020603050405020304" charset="0"/>
                <a:sym typeface="+mn-ea"/>
              </a:rPr>
              <a:t>            </a:t>
            </a:r>
            <a:r>
              <a:rPr lang="en-US" sz="3600" b="1">
                <a:noFill/>
                <a:latin typeface="Times New Roman" panose="02020603050405020304" charset="0"/>
                <a:ea typeface="宋体" panose="02010600030101010101" pitchFamily="2" charset="-122"/>
                <a:cs typeface="Times New Roman" panose="02020603050405020304" charset="0"/>
                <a:sym typeface="+mn-ea"/>
              </a:rPr>
              <a:t>.</a:t>
            </a:r>
            <a:r>
              <a:rPr sz="3600" b="1">
                <a:latin typeface="Times New Roman" panose="02020603050405020304" charset="0"/>
                <a:ea typeface="宋体" panose="02010600030101010101" pitchFamily="2" charset="-122"/>
                <a:cs typeface="Times New Roman" panose="02020603050405020304" charset="0"/>
                <a:sym typeface="+mn-ea"/>
              </a:rPr>
              <a:t>/stɑː(r)t/ our day. </a:t>
            </a:r>
            <a:endParaRPr sz="3600" b="1">
              <a:latin typeface="Times New Roman" panose="02020603050405020304" charset="0"/>
              <a:ea typeface="宋体" panose="02010600030101010101" pitchFamily="2" charset="-122"/>
              <a:cs typeface="Times New Roman" panose="02020603050405020304" charset="0"/>
              <a:sym typeface="+mn-ea"/>
            </a:endParaRPr>
          </a:p>
          <a:p>
            <a:pPr indent="720090" algn="just" fontAlgn="auto">
              <a:lnSpc>
                <a:spcPts val="4500"/>
              </a:lnSpc>
              <a:buNone/>
            </a:pPr>
            <a:r>
              <a:rPr sz="3600" b="1">
                <a:latin typeface="Times New Roman" panose="02020603050405020304" charset="0"/>
                <a:ea typeface="宋体" panose="02010600030101010101" pitchFamily="2" charset="-122"/>
                <a:cs typeface="Times New Roman" panose="02020603050405020304" charset="0"/>
                <a:sym typeface="+mn-ea"/>
              </a:rPr>
              <a:t>Have </a:t>
            </a:r>
            <a:r>
              <a:rPr sz="3600" b="1" u="sng">
                <a:latin typeface="Times New Roman" panose="02020603050405020304" charset="0"/>
                <a:ea typeface="宋体" panose="02010600030101010101" pitchFamily="2" charset="-122"/>
                <a:cs typeface="Times New Roman" panose="02020603050405020304" charset="0"/>
                <a:sym typeface="+mn-ea"/>
              </a:rPr>
              <a:t>8</a:t>
            </a:r>
            <a:r>
              <a:rPr lang="en-US" sz="3600" b="1" u="sng">
                <a:latin typeface="Times New Roman" panose="02020603050405020304" charset="0"/>
                <a:ea typeface="宋体" panose="02010600030101010101" pitchFamily="2" charset="-122"/>
                <a:cs typeface="Times New Roman" panose="02020603050405020304" charset="0"/>
                <a:sym typeface="+mn-ea"/>
              </a:rPr>
              <a:t>             </a:t>
            </a:r>
            <a:r>
              <a:rPr sz="3600" b="1">
                <a:latin typeface="Times New Roman" panose="02020603050405020304" charset="0"/>
                <a:ea typeface="宋体" panose="02010600030101010101" pitchFamily="2" charset="-122"/>
                <a:cs typeface="Times New Roman" panose="02020603050405020304" charset="0"/>
                <a:sym typeface="+mn-ea"/>
              </a:rPr>
              <a:t> /ɪ</a:t>
            </a:r>
            <a:r>
              <a:rPr sz="3600">
                <a:latin typeface="Times New Roman" panose="02020603050405020304" charset="0"/>
                <a:cs typeface="Times New Roman" panose="02020603050405020304" charset="0"/>
                <a:sym typeface="+mn-ea"/>
              </a:rPr>
              <a:t>'</a:t>
            </a:r>
            <a:r>
              <a:rPr sz="3600" b="1">
                <a:latin typeface="Times New Roman" panose="02020603050405020304" charset="0"/>
                <a:ea typeface="宋体" panose="02010600030101010101" pitchFamily="2" charset="-122"/>
                <a:cs typeface="Times New Roman" panose="02020603050405020304" charset="0"/>
                <a:sym typeface="+mn-ea"/>
              </a:rPr>
              <a:t>nʌf/ sleep. A lack(缺少) of sleep is bad for our body.</a:t>
            </a:r>
            <a:endParaRPr sz="3600" b="1">
              <a:latin typeface="Times New Roman" panose="02020603050405020304" charset="0"/>
              <a:ea typeface="宋体" panose="02010600030101010101" pitchFamily="2" charset="-122"/>
              <a:cs typeface="Times New Roman" panose="02020603050405020304" charset="0"/>
              <a:sym typeface="+mn-ea"/>
            </a:endParaRPr>
          </a:p>
        </p:txBody>
      </p:sp>
      <p:sp>
        <p:nvSpPr>
          <p:cNvPr id="17" name="矩形: 圆角 16"/>
          <p:cNvSpPr/>
          <p:nvPr/>
        </p:nvSpPr>
        <p:spPr>
          <a:xfrm>
            <a:off x="308610" y="302895"/>
            <a:ext cx="2298065" cy="461645"/>
          </a:xfrm>
          <a:prstGeom prst="roundRect">
            <a:avLst>
              <a:gd name="adj" fmla="val 50000"/>
            </a:avLst>
          </a:prstGeom>
          <a:solidFill>
            <a:srgbClr val="C00000"/>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18" name="文本框 17"/>
          <p:cNvSpPr txBox="1"/>
          <p:nvPr/>
        </p:nvSpPr>
        <p:spPr>
          <a:xfrm>
            <a:off x="387985" y="288290"/>
            <a:ext cx="2218690" cy="460375"/>
          </a:xfrm>
          <a:prstGeom prst="rect">
            <a:avLst/>
          </a:prstGeom>
          <a:noFill/>
        </p:spPr>
        <p:txBody>
          <a:bodyPr wrap="square" rtlCol="0">
            <a:spAutoFit/>
          </a:bodyPr>
          <a:p>
            <a:pPr algn="l"/>
            <a:r>
              <a:rPr lang="zh-CN" altLang="en-US" sz="2400" b="1" dirty="0">
                <a:solidFill>
                  <a:schemeClr val="bg2"/>
                </a:solidFill>
                <a:latin typeface="微软雅黑" panose="020B0503020204020204" pitchFamily="34" charset="-122"/>
                <a:ea typeface="微软雅黑" panose="020B0503020204020204" pitchFamily="34" charset="-122"/>
                <a:sym typeface="+mn-ea"/>
              </a:rPr>
              <a:t>六</a:t>
            </a:r>
            <a:r>
              <a:rPr lang="zh-CN" altLang="en-US" sz="2400" b="1" dirty="0">
                <a:solidFill>
                  <a:schemeClr val="bg2"/>
                </a:solidFill>
                <a:latin typeface="微软雅黑" panose="020B0503020204020204" pitchFamily="34" charset="-122"/>
                <a:ea typeface="微软雅黑" panose="020B0503020204020204" pitchFamily="34" charset="-122"/>
              </a:rPr>
              <a:t>、短文</a:t>
            </a:r>
            <a:r>
              <a:rPr lang="zh-CN" altLang="en-US" sz="2400" b="1" dirty="0">
                <a:solidFill>
                  <a:schemeClr val="bg2"/>
                </a:solidFill>
                <a:latin typeface="微软雅黑" panose="020B0503020204020204" pitchFamily="34" charset="-122"/>
                <a:ea typeface="微软雅黑" panose="020B0503020204020204" pitchFamily="34" charset="-122"/>
              </a:rPr>
              <a:t>填空。</a:t>
            </a:r>
            <a:endParaRPr lang="zh-CN" altLang="en-US" sz="2400" b="1" dirty="0">
              <a:solidFill>
                <a:schemeClr val="bg2"/>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6955155" y="918845"/>
            <a:ext cx="2082800" cy="629920"/>
          </a:xfrm>
          <a:prstGeom prst="rect">
            <a:avLst/>
          </a:prstGeom>
          <a:noFill/>
        </p:spPr>
        <p:txBody>
          <a:bodyPr wrap="square" rtlCol="0">
            <a:spAutoFit/>
          </a:bodyPr>
          <a:p>
            <a:pPr indent="0" fontAlgn="auto">
              <a:lnSpc>
                <a:spcPts val="4200"/>
              </a:lnSpc>
            </a:pPr>
            <a:r>
              <a:rPr lang="en-US" altLang="zh-CN" sz="3600" b="1">
                <a:solidFill>
                  <a:srgbClr val="FF0000"/>
                </a:solidFill>
                <a:latin typeface="Times New Roman" panose="02020603050405020304" charset="0"/>
                <a:cs typeface="Times New Roman" panose="02020603050405020304" charset="0"/>
              </a:rPr>
              <a:t>Scientists</a:t>
            </a:r>
            <a:endParaRPr lang="en-US" altLang="zh-CN" sz="3600" b="1">
              <a:solidFill>
                <a:srgbClr val="FF0000"/>
              </a:solidFill>
              <a:latin typeface="Times New Roman" panose="02020603050405020304" charset="0"/>
              <a:cs typeface="Times New Roman" panose="02020603050405020304" charset="0"/>
            </a:endParaRPr>
          </a:p>
        </p:txBody>
      </p:sp>
      <p:sp>
        <p:nvSpPr>
          <p:cNvPr id="3" name="文本框 2"/>
          <p:cNvSpPr txBox="1"/>
          <p:nvPr/>
        </p:nvSpPr>
        <p:spPr>
          <a:xfrm>
            <a:off x="9474835" y="1480820"/>
            <a:ext cx="764540" cy="629920"/>
          </a:xfrm>
          <a:prstGeom prst="rect">
            <a:avLst/>
          </a:prstGeom>
          <a:noFill/>
        </p:spPr>
        <p:txBody>
          <a:bodyPr wrap="square" rtlCol="0">
            <a:spAutoFit/>
          </a:bodyPr>
          <a:p>
            <a:pPr indent="0" fontAlgn="auto">
              <a:lnSpc>
                <a:spcPts val="4200"/>
              </a:lnSpc>
            </a:pPr>
            <a:r>
              <a:rPr lang="en-US" altLang="zh-CN" sz="3600" b="1">
                <a:solidFill>
                  <a:srgbClr val="FF0000"/>
                </a:solidFill>
                <a:latin typeface="Times New Roman" panose="02020603050405020304" charset="0"/>
                <a:cs typeface="Times New Roman" panose="02020603050405020304" charset="0"/>
              </a:rPr>
              <a:t>If</a:t>
            </a:r>
            <a:endParaRPr lang="en-US" altLang="zh-CN" sz="3600" b="1">
              <a:solidFill>
                <a:srgbClr val="FF0000"/>
              </a:solidFill>
              <a:latin typeface="Times New Roman" panose="02020603050405020304" charset="0"/>
              <a:cs typeface="Times New Roman" panose="02020603050405020304" charset="0"/>
            </a:endParaRPr>
          </a:p>
        </p:txBody>
      </p:sp>
      <p:sp>
        <p:nvSpPr>
          <p:cNvPr id="5" name="文本框 4"/>
          <p:cNvSpPr txBox="1"/>
          <p:nvPr/>
        </p:nvSpPr>
        <p:spPr>
          <a:xfrm>
            <a:off x="1329690" y="4320540"/>
            <a:ext cx="1276985" cy="629920"/>
          </a:xfrm>
          <a:prstGeom prst="rect">
            <a:avLst/>
          </a:prstGeom>
          <a:noFill/>
        </p:spPr>
        <p:txBody>
          <a:bodyPr wrap="square" rtlCol="0">
            <a:spAutoFit/>
          </a:bodyPr>
          <a:p>
            <a:pPr indent="0" fontAlgn="auto">
              <a:lnSpc>
                <a:spcPts val="4200"/>
              </a:lnSpc>
            </a:pPr>
            <a:r>
              <a:rPr lang="en-US" altLang="zh-CN" sz="3600" b="1">
                <a:solidFill>
                  <a:srgbClr val="FF0000"/>
                </a:solidFill>
                <a:latin typeface="Times New Roman" panose="02020603050405020304" charset="0"/>
                <a:cs typeface="Times New Roman" panose="02020603050405020304" charset="0"/>
              </a:rPr>
              <a:t>start</a:t>
            </a:r>
            <a:endParaRPr lang="en-US" altLang="zh-CN" sz="3600" b="1">
              <a:solidFill>
                <a:srgbClr val="FF0000"/>
              </a:solidFill>
              <a:latin typeface="Times New Roman" panose="02020603050405020304" charset="0"/>
              <a:cs typeface="Times New Roman" panose="02020603050405020304" charset="0"/>
            </a:endParaRPr>
          </a:p>
        </p:txBody>
      </p:sp>
      <p:sp>
        <p:nvSpPr>
          <p:cNvPr id="12" name="文本框 11"/>
          <p:cNvSpPr txBox="1"/>
          <p:nvPr/>
        </p:nvSpPr>
        <p:spPr>
          <a:xfrm>
            <a:off x="3024505" y="4900930"/>
            <a:ext cx="1737360" cy="629920"/>
          </a:xfrm>
          <a:prstGeom prst="rect">
            <a:avLst/>
          </a:prstGeom>
          <a:noFill/>
        </p:spPr>
        <p:txBody>
          <a:bodyPr wrap="square" rtlCol="0">
            <a:spAutoFit/>
          </a:bodyPr>
          <a:p>
            <a:pPr indent="0" fontAlgn="auto">
              <a:lnSpc>
                <a:spcPts val="4200"/>
              </a:lnSpc>
            </a:pPr>
            <a:r>
              <a:rPr lang="en-US" altLang="zh-CN" sz="3600" b="1">
                <a:solidFill>
                  <a:srgbClr val="FF0000"/>
                </a:solidFill>
                <a:latin typeface="Times New Roman" panose="02020603050405020304" charset="0"/>
                <a:cs typeface="Times New Roman" panose="02020603050405020304" charset="0"/>
              </a:rPr>
              <a:t>enough</a:t>
            </a:r>
            <a:endParaRPr lang="en-US" altLang="zh-CN" sz="3600" b="1">
              <a:solidFill>
                <a:srgbClr val="FF0000"/>
              </a:solidFill>
              <a:latin typeface="Times New Roman" panose="02020603050405020304" charset="0"/>
              <a:cs typeface="Times New Roman" panose="02020603050405020304" charset="0"/>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 grpId="0"/>
      <p:bldP spid="5" grpId="0"/>
      <p:bldP spid="12"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955040" y="826135"/>
            <a:ext cx="10196830" cy="5220970"/>
          </a:xfrm>
          <a:prstGeom prst="rect">
            <a:avLst/>
          </a:prstGeom>
          <a:noFill/>
        </p:spPr>
        <p:txBody>
          <a:bodyPr wrap="square" rtlCol="0">
            <a:spAutoFit/>
          </a:bodyPr>
          <a:p>
            <a:pPr indent="0" algn="just" fontAlgn="auto">
              <a:lnSpc>
                <a:spcPts val="5000"/>
              </a:lnSpc>
              <a:buNone/>
              <a:extLst>
                <a:ext uri="{35155182-B16C-46BC-9424-99874614C6A1}">
                  <wpsdc:indentchars xmlns:wpsdc="http://www.wps.cn/officeDocument/2017/drawingmlCustomData" val="0" checksum="1970763634"/>
                </a:ext>
              </a:extLst>
            </a:pPr>
            <a:r>
              <a:rPr sz="3600" b="1">
                <a:latin typeface="Times New Roman" panose="02020603050405020304" charset="0"/>
                <a:ea typeface="宋体" panose="02010600030101010101" pitchFamily="2" charset="-122"/>
                <a:cs typeface="Times New Roman" panose="02020603050405020304" charset="0"/>
                <a:sym typeface="+mn-ea"/>
              </a:rPr>
              <a:t>Failing to get at least seven hours of sleep appears to increase(增加) the risk of illness. </a:t>
            </a:r>
            <a:endParaRPr sz="3600" b="1">
              <a:latin typeface="Times New Roman" panose="02020603050405020304" charset="0"/>
              <a:ea typeface="宋体" panose="02010600030101010101" pitchFamily="2" charset="-122"/>
              <a:cs typeface="Times New Roman" panose="02020603050405020304" charset="0"/>
              <a:sym typeface="+mn-ea"/>
            </a:endParaRPr>
          </a:p>
          <a:p>
            <a:pPr indent="914400" algn="just" fontAlgn="auto">
              <a:lnSpc>
                <a:spcPts val="5000"/>
              </a:lnSpc>
              <a:buNone/>
              <a:extLst>
                <a:ext uri="{35155182-B16C-46BC-9424-99874614C6A1}">
                  <wpsdc:indentchars xmlns:wpsdc="http://www.wps.cn/officeDocument/2017/drawingmlCustomData" val="200" checksum="797548545"/>
                </a:ext>
              </a:extLst>
            </a:pPr>
            <a:r>
              <a:rPr sz="3600" b="1">
                <a:latin typeface="Times New Roman" panose="02020603050405020304" charset="0"/>
                <a:ea typeface="宋体" panose="02010600030101010101" pitchFamily="2" charset="-122"/>
                <a:cs typeface="Times New Roman" panose="02020603050405020304" charset="0"/>
                <a:sym typeface="+mn-ea"/>
              </a:rPr>
              <a:t>Find opportunities to communicate. There is </a:t>
            </a:r>
            <a:r>
              <a:rPr sz="3600" b="1" u="sng">
                <a:latin typeface="Times New Roman" panose="02020603050405020304" charset="0"/>
                <a:ea typeface="宋体" panose="02010600030101010101" pitchFamily="2" charset="-122"/>
                <a:cs typeface="Times New Roman" panose="02020603050405020304" charset="0"/>
                <a:sym typeface="+mn-ea"/>
              </a:rPr>
              <a:t>9</a:t>
            </a:r>
            <a:r>
              <a:rPr lang="en-US" sz="3600" b="1" u="sng">
                <a:latin typeface="Times New Roman" panose="02020603050405020304" charset="0"/>
                <a:ea typeface="宋体" panose="02010600030101010101" pitchFamily="2" charset="-122"/>
                <a:cs typeface="Times New Roman" panose="02020603050405020304" charset="0"/>
                <a:sym typeface="+mn-ea"/>
              </a:rPr>
              <a:t>           </a:t>
            </a:r>
            <a:r>
              <a:rPr lang="en-US" sz="3600" b="1">
                <a:noFill/>
                <a:latin typeface="Times New Roman" panose="02020603050405020304" charset="0"/>
                <a:ea typeface="宋体" panose="02010600030101010101" pitchFamily="2" charset="-122"/>
                <a:cs typeface="Times New Roman" panose="02020603050405020304" charset="0"/>
                <a:sym typeface="+mn-ea"/>
              </a:rPr>
              <a:t>.</a:t>
            </a:r>
            <a:r>
              <a:rPr sz="3600" b="1">
                <a:latin typeface="Times New Roman" panose="02020603050405020304" charset="0"/>
                <a:ea typeface="宋体" panose="02010600030101010101" pitchFamily="2" charset="-122"/>
                <a:cs typeface="Times New Roman" panose="02020603050405020304" charset="0"/>
                <a:sym typeface="+mn-ea"/>
              </a:rPr>
              <a:t>old saying that a good friend is cheaper than treatment(治疗). Social communication can be good for our body and mind,  because it makes us move around and helps refresh our mind with friends’ </a:t>
            </a:r>
            <a:r>
              <a:rPr sz="3600" b="1" u="sng">
                <a:latin typeface="Times New Roman" panose="02020603050405020304" charset="0"/>
                <a:ea typeface="宋体" panose="02010600030101010101" pitchFamily="2" charset="-122"/>
                <a:cs typeface="Times New Roman" panose="02020603050405020304" charset="0"/>
                <a:sym typeface="+mn-ea"/>
              </a:rPr>
              <a:t>10</a:t>
            </a:r>
            <a:r>
              <a:rPr lang="en-US" sz="3600" b="1" u="sng">
                <a:latin typeface="Times New Roman" panose="02020603050405020304" charset="0"/>
                <a:ea typeface="宋体" panose="02010600030101010101" pitchFamily="2" charset="-122"/>
                <a:cs typeface="Times New Roman" panose="02020603050405020304" charset="0"/>
                <a:sym typeface="+mn-ea"/>
              </a:rPr>
              <a:t>                     </a:t>
            </a:r>
            <a:r>
              <a:rPr lang="en-US" sz="3600" b="1">
                <a:noFill/>
                <a:latin typeface="Times New Roman" panose="02020603050405020304" charset="0"/>
                <a:ea typeface="宋体" panose="02010600030101010101" pitchFamily="2" charset="-122"/>
                <a:cs typeface="Times New Roman" panose="02020603050405020304" charset="0"/>
                <a:sym typeface="+mn-ea"/>
              </a:rPr>
              <a:t>.</a:t>
            </a:r>
            <a:r>
              <a:rPr sz="3600" b="1">
                <a:latin typeface="Times New Roman" panose="02020603050405020304" charset="0"/>
                <a:ea typeface="宋体" panose="02010600030101010101" pitchFamily="2" charset="-122"/>
                <a:cs typeface="Times New Roman" panose="02020603050405020304" charset="0"/>
                <a:sym typeface="+mn-ea"/>
              </a:rPr>
              <a:t>(suggest). </a:t>
            </a:r>
            <a:endParaRPr sz="3600" b="1">
              <a:latin typeface="Times New Roman" panose="02020603050405020304" charset="0"/>
              <a:ea typeface="宋体" panose="02010600030101010101" pitchFamily="2" charset="-122"/>
              <a:cs typeface="Times New Roman" panose="02020603050405020304" charset="0"/>
              <a:sym typeface="+mn-ea"/>
            </a:endParaRPr>
          </a:p>
        </p:txBody>
      </p:sp>
      <p:sp>
        <p:nvSpPr>
          <p:cNvPr id="17" name="矩形: 圆角 16"/>
          <p:cNvSpPr/>
          <p:nvPr/>
        </p:nvSpPr>
        <p:spPr>
          <a:xfrm>
            <a:off x="308610" y="302895"/>
            <a:ext cx="2298065" cy="461645"/>
          </a:xfrm>
          <a:prstGeom prst="roundRect">
            <a:avLst>
              <a:gd name="adj" fmla="val 50000"/>
            </a:avLst>
          </a:prstGeom>
          <a:solidFill>
            <a:srgbClr val="C00000"/>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18" name="文本框 17"/>
          <p:cNvSpPr txBox="1"/>
          <p:nvPr/>
        </p:nvSpPr>
        <p:spPr>
          <a:xfrm>
            <a:off x="387985" y="288290"/>
            <a:ext cx="2218690" cy="460375"/>
          </a:xfrm>
          <a:prstGeom prst="rect">
            <a:avLst/>
          </a:prstGeom>
          <a:noFill/>
        </p:spPr>
        <p:txBody>
          <a:bodyPr wrap="square" rtlCol="0">
            <a:spAutoFit/>
          </a:bodyPr>
          <a:p>
            <a:pPr algn="l"/>
            <a:r>
              <a:rPr lang="zh-CN" altLang="en-US" sz="2400" b="1" dirty="0">
                <a:solidFill>
                  <a:schemeClr val="bg2"/>
                </a:solidFill>
                <a:latin typeface="微软雅黑" panose="020B0503020204020204" pitchFamily="34" charset="-122"/>
                <a:ea typeface="微软雅黑" panose="020B0503020204020204" pitchFamily="34" charset="-122"/>
                <a:sym typeface="+mn-ea"/>
              </a:rPr>
              <a:t>六</a:t>
            </a:r>
            <a:r>
              <a:rPr lang="zh-CN" altLang="en-US" sz="2400" b="1" dirty="0">
                <a:solidFill>
                  <a:schemeClr val="bg2"/>
                </a:solidFill>
                <a:latin typeface="微软雅黑" panose="020B0503020204020204" pitchFamily="34" charset="-122"/>
                <a:ea typeface="微软雅黑" panose="020B0503020204020204" pitchFamily="34" charset="-122"/>
              </a:rPr>
              <a:t>、短文</a:t>
            </a:r>
            <a:r>
              <a:rPr lang="zh-CN" altLang="en-US" sz="2400" b="1" dirty="0">
                <a:solidFill>
                  <a:schemeClr val="bg2"/>
                </a:solidFill>
                <a:latin typeface="微软雅黑" panose="020B0503020204020204" pitchFamily="34" charset="-122"/>
                <a:ea typeface="微软雅黑" panose="020B0503020204020204" pitchFamily="34" charset="-122"/>
              </a:rPr>
              <a:t>填空。</a:t>
            </a:r>
            <a:endParaRPr lang="zh-CN" altLang="en-US" sz="2400" b="1" dirty="0">
              <a:solidFill>
                <a:schemeClr val="bg2"/>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1550670" y="2811780"/>
            <a:ext cx="774065" cy="645160"/>
          </a:xfrm>
          <a:prstGeom prst="rect">
            <a:avLst/>
          </a:prstGeom>
          <a:noFill/>
        </p:spPr>
        <p:txBody>
          <a:bodyPr wrap="square" rtlCol="0">
            <a:spAutoFit/>
          </a:bodyPr>
          <a:p>
            <a:r>
              <a:rPr lang="en-US" altLang="zh-CN" sz="3600" b="1">
                <a:solidFill>
                  <a:srgbClr val="FF0000"/>
                </a:solidFill>
                <a:latin typeface="Times New Roman" panose="02020603050405020304" charset="0"/>
                <a:cs typeface="Times New Roman" panose="02020603050405020304" charset="0"/>
              </a:rPr>
              <a:t>an</a:t>
            </a:r>
            <a:endParaRPr lang="en-US" altLang="zh-CN" sz="3600" b="1">
              <a:solidFill>
                <a:srgbClr val="FF0000"/>
              </a:solidFill>
              <a:latin typeface="Times New Roman" panose="02020603050405020304" charset="0"/>
              <a:cs typeface="Times New Roman" panose="02020603050405020304" charset="0"/>
            </a:endParaRPr>
          </a:p>
        </p:txBody>
      </p:sp>
      <p:sp>
        <p:nvSpPr>
          <p:cNvPr id="3" name="文本框 2"/>
          <p:cNvSpPr txBox="1"/>
          <p:nvPr/>
        </p:nvSpPr>
        <p:spPr>
          <a:xfrm>
            <a:off x="3089910" y="5385435"/>
            <a:ext cx="2782570" cy="645160"/>
          </a:xfrm>
          <a:prstGeom prst="rect">
            <a:avLst/>
          </a:prstGeom>
          <a:noFill/>
        </p:spPr>
        <p:txBody>
          <a:bodyPr wrap="square" rtlCol="0">
            <a:spAutoFit/>
          </a:bodyPr>
          <a:p>
            <a:r>
              <a:rPr lang="en-US" altLang="zh-CN" sz="3600" b="1">
                <a:solidFill>
                  <a:srgbClr val="FF0000"/>
                </a:solidFill>
                <a:latin typeface="Times New Roman" panose="02020603050405020304" charset="0"/>
                <a:cs typeface="Times New Roman" panose="02020603050405020304" charset="0"/>
              </a:rPr>
              <a:t>suggestions</a:t>
            </a:r>
            <a:endParaRPr lang="en-US" altLang="zh-CN" sz="3600" b="1">
              <a:solidFill>
                <a:srgbClr val="FF0000"/>
              </a:solidFill>
              <a:latin typeface="Times New Roman" panose="02020603050405020304" charset="0"/>
              <a:cs typeface="Times New Roman" panose="02020603050405020304" charset="0"/>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875030" y="918210"/>
            <a:ext cx="10274300" cy="5053965"/>
          </a:xfrm>
          <a:prstGeom prst="rect">
            <a:avLst/>
          </a:prstGeom>
          <a:noFill/>
        </p:spPr>
        <p:txBody>
          <a:bodyPr wrap="square" rtlCol="0">
            <a:spAutoFit/>
          </a:bodyPr>
          <a:p>
            <a:pPr indent="914400" algn="just" fontAlgn="auto">
              <a:lnSpc>
                <a:spcPts val="4300"/>
              </a:lnSpc>
              <a:buNone/>
              <a:extLst>
                <a:ext uri="{35155182-B16C-46BC-9424-99874614C6A1}">
                  <wpsdc:indentchars xmlns:wpsdc="http://www.wps.cn/officeDocument/2017/drawingmlCustomData" val="200" checksum="797548545"/>
                </a:ext>
              </a:extLst>
            </a:pPr>
            <a:r>
              <a:rPr sz="3600" b="1">
                <a:latin typeface="Times New Roman" panose="02020603050405020304" charset="0"/>
                <a:ea typeface="宋体" panose="02010600030101010101" pitchFamily="2" charset="-122"/>
                <a:cs typeface="Times New Roman" panose="02020603050405020304" charset="0"/>
                <a:sym typeface="+mn-ea"/>
              </a:rPr>
              <a:t>Researchers are warning(警告) that smokers are in danger of harming their eyes. </a:t>
            </a:r>
            <a:r>
              <a:rPr lang="en-US" sz="3600" b="1" u="sng">
                <a:latin typeface="Times New Roman" panose="02020603050405020304" charset="0"/>
                <a:ea typeface="宋体" panose="02010600030101010101" pitchFamily="2" charset="-122"/>
                <a:cs typeface="Times New Roman" panose="02020603050405020304" charset="0"/>
                <a:sym typeface="+mn-ea"/>
              </a:rPr>
              <a:t>    1     </a:t>
            </a:r>
            <a:r>
              <a:rPr lang="en-US" sz="3600" b="1">
                <a:noFill/>
                <a:latin typeface="Times New Roman" panose="02020603050405020304" charset="0"/>
                <a:ea typeface="宋体" panose="02010600030101010101" pitchFamily="2" charset="-122"/>
                <a:cs typeface="Times New Roman" panose="02020603050405020304" charset="0"/>
                <a:sym typeface="+mn-ea"/>
              </a:rPr>
              <a:t>.</a:t>
            </a:r>
            <a:r>
              <a:rPr sz="3600" b="1">
                <a:latin typeface="Times New Roman" panose="02020603050405020304" charset="0"/>
                <a:ea typeface="宋体" panose="02010600030101010101" pitchFamily="2" charset="-122"/>
                <a:cs typeface="Times New Roman" panose="02020603050405020304" charset="0"/>
                <a:sym typeface="+mn-ea"/>
              </a:rPr>
              <a:t> </a:t>
            </a:r>
            <a:endParaRPr sz="3600" b="1">
              <a:latin typeface="Times New Roman" panose="02020603050405020304" charset="0"/>
              <a:ea typeface="宋体" panose="02010600030101010101" pitchFamily="2" charset="-122"/>
              <a:cs typeface="Times New Roman" panose="02020603050405020304" charset="0"/>
              <a:sym typeface="+mn-ea"/>
            </a:endParaRPr>
          </a:p>
          <a:p>
            <a:pPr indent="914400" algn="just" fontAlgn="auto">
              <a:lnSpc>
                <a:spcPts val="4300"/>
              </a:lnSpc>
              <a:buNone/>
              <a:extLst>
                <a:ext uri="{35155182-B16C-46BC-9424-99874614C6A1}">
                  <wpsdc:indentchars xmlns:wpsdc="http://www.wps.cn/officeDocument/2017/drawingmlCustomData" val="200" checksum="797548545"/>
                </a:ext>
              </a:extLst>
            </a:pPr>
            <a:r>
              <a:rPr sz="3600" b="1">
                <a:latin typeface="Times New Roman" panose="02020603050405020304" charset="0"/>
                <a:ea typeface="宋体" panose="02010600030101010101" pitchFamily="2" charset="-122"/>
                <a:cs typeface="Times New Roman" panose="02020603050405020304" charset="0"/>
                <a:sym typeface="+mn-ea"/>
              </a:rPr>
              <a:t>Smoking harms the lungs and hearts, but not many people know it also harms the eyes. Only one in five people think it is harmful to their eyes. So a group of doctors started an activity to tell people about the danger of smoking to the eyes. </a:t>
            </a:r>
            <a:r>
              <a:rPr lang="en-US" sz="3600" b="1" u="sng">
                <a:latin typeface="Times New Roman" panose="02020603050405020304" charset="0"/>
                <a:ea typeface="宋体" panose="02010600030101010101" pitchFamily="2" charset="-122"/>
                <a:cs typeface="Times New Roman" panose="02020603050405020304" charset="0"/>
                <a:sym typeface="+mn-ea"/>
              </a:rPr>
              <a:t>    2    </a:t>
            </a:r>
            <a:r>
              <a:rPr sz="3600" b="1">
                <a:latin typeface="Times New Roman" panose="02020603050405020304" charset="0"/>
                <a:ea typeface="宋体" panose="02010600030101010101" pitchFamily="2" charset="-122"/>
                <a:cs typeface="Times New Roman" panose="02020603050405020304" charset="0"/>
                <a:sym typeface="+mn-ea"/>
              </a:rPr>
              <a:t> The word “stub” means “putting out a cigarette by pushing the end against something”. </a:t>
            </a:r>
            <a:r>
              <a:rPr lang="en-US" sz="3600" b="1" u="sng">
                <a:latin typeface="Times New Roman" panose="02020603050405020304" charset="0"/>
                <a:ea typeface="宋体" panose="02010600030101010101" pitchFamily="2" charset="-122"/>
                <a:cs typeface="Times New Roman" panose="02020603050405020304" charset="0"/>
                <a:sym typeface="+mn-ea"/>
              </a:rPr>
              <a:t>    3     </a:t>
            </a:r>
            <a:r>
              <a:rPr lang="en-US" sz="3600" b="1" u="sng">
                <a:noFill/>
                <a:latin typeface="Times New Roman" panose="02020603050405020304" charset="0"/>
                <a:ea typeface="宋体" panose="02010600030101010101" pitchFamily="2" charset="-122"/>
                <a:cs typeface="Times New Roman" panose="02020603050405020304" charset="0"/>
                <a:sym typeface="+mn-ea"/>
              </a:rPr>
              <a:t>.</a:t>
            </a:r>
            <a:endParaRPr lang="en-US" sz="3600" b="1" u="sng">
              <a:noFill/>
              <a:latin typeface="Times New Roman" panose="02020603050405020304" charset="0"/>
              <a:ea typeface="宋体" panose="02010600030101010101" pitchFamily="2" charset="-122"/>
              <a:cs typeface="Times New Roman" panose="02020603050405020304" charset="0"/>
              <a:sym typeface="+mn-ea"/>
            </a:endParaRPr>
          </a:p>
        </p:txBody>
      </p:sp>
      <p:sp>
        <p:nvSpPr>
          <p:cNvPr id="17" name="矩形: 圆角 16"/>
          <p:cNvSpPr/>
          <p:nvPr/>
        </p:nvSpPr>
        <p:spPr>
          <a:xfrm>
            <a:off x="308610" y="302895"/>
            <a:ext cx="2298065" cy="461645"/>
          </a:xfrm>
          <a:prstGeom prst="roundRect">
            <a:avLst>
              <a:gd name="adj" fmla="val 50000"/>
            </a:avLst>
          </a:prstGeom>
          <a:solidFill>
            <a:srgbClr val="C00000"/>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18" name="文本框 17"/>
          <p:cNvSpPr txBox="1"/>
          <p:nvPr/>
        </p:nvSpPr>
        <p:spPr>
          <a:xfrm>
            <a:off x="387985" y="288290"/>
            <a:ext cx="2218690" cy="460375"/>
          </a:xfrm>
          <a:prstGeom prst="rect">
            <a:avLst/>
          </a:prstGeom>
          <a:noFill/>
        </p:spPr>
        <p:txBody>
          <a:bodyPr wrap="square" rtlCol="0">
            <a:spAutoFit/>
          </a:bodyPr>
          <a:p>
            <a:pPr algn="l"/>
            <a:r>
              <a:rPr lang="zh-CN" altLang="en-US" sz="2400" b="1" dirty="0">
                <a:solidFill>
                  <a:schemeClr val="bg2"/>
                </a:solidFill>
                <a:latin typeface="微软雅黑" panose="020B0503020204020204" pitchFamily="34" charset="-122"/>
                <a:ea typeface="微软雅黑" panose="020B0503020204020204" pitchFamily="34" charset="-122"/>
              </a:rPr>
              <a:t>七、阅读</a:t>
            </a:r>
            <a:r>
              <a:rPr lang="zh-CN" altLang="en-US" sz="2400" b="1" dirty="0">
                <a:solidFill>
                  <a:schemeClr val="bg2"/>
                </a:solidFill>
                <a:latin typeface="微软雅黑" panose="020B0503020204020204" pitchFamily="34" charset="-122"/>
                <a:ea typeface="微软雅黑" panose="020B0503020204020204" pitchFamily="34" charset="-122"/>
              </a:rPr>
              <a:t>理解。</a:t>
            </a:r>
            <a:endParaRPr lang="zh-CN" altLang="en-US" sz="2400" b="1" dirty="0">
              <a:solidFill>
                <a:schemeClr val="bg2"/>
              </a:solidFill>
              <a:latin typeface="微软雅黑" panose="020B0503020204020204" pitchFamily="34" charset="-122"/>
              <a:ea typeface="微软雅黑" panose="020B0503020204020204" pitchFamily="34" charset="-122"/>
            </a:endParaRPr>
          </a:p>
        </p:txBody>
      </p:sp>
    </p:spTree>
    <p:custDataLst>
      <p:tags r:id="rId1"/>
    </p:custData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725805" y="992505"/>
            <a:ext cx="10717530" cy="4707890"/>
          </a:xfrm>
          <a:prstGeom prst="rect">
            <a:avLst/>
          </a:prstGeom>
          <a:noFill/>
        </p:spPr>
        <p:txBody>
          <a:bodyPr wrap="square" rtlCol="0">
            <a:spAutoFit/>
          </a:bodyPr>
          <a:p>
            <a:pPr indent="914400" algn="just" fontAlgn="auto">
              <a:lnSpc>
                <a:spcPts val="4500"/>
              </a:lnSpc>
              <a:buNone/>
              <a:extLst>
                <a:ext uri="{35155182-B16C-46BC-9424-99874614C6A1}">
                  <wpsdc:indentchars xmlns:wpsdc="http://www.wps.cn/officeDocument/2017/drawingmlCustomData" val="200" checksum="797548545"/>
                </a:ext>
              </a:extLst>
            </a:pPr>
            <a:r>
              <a:rPr lang="en-US" sz="3600" b="1" u="sng">
                <a:latin typeface="Times New Roman" panose="02020603050405020304" charset="0"/>
                <a:ea typeface="宋体" panose="02010600030101010101" pitchFamily="2" charset="-122"/>
                <a:cs typeface="Times New Roman" panose="02020603050405020304" charset="0"/>
                <a:sym typeface="+mn-ea"/>
              </a:rPr>
              <a:t>    4    </a:t>
            </a:r>
            <a:r>
              <a:rPr sz="3600" b="1">
                <a:latin typeface="Times New Roman" panose="02020603050405020304" charset="0"/>
                <a:ea typeface="宋体" panose="02010600030101010101" pitchFamily="2" charset="-122"/>
                <a:cs typeface="Times New Roman" panose="02020603050405020304" charset="0"/>
                <a:sym typeface="+mn-ea"/>
              </a:rPr>
              <a:t> Cigarette smoke gets in the eyes and causes different problems. The smoke has poisons(毒素) that can harm the eyes. It also has heavy metal(重金属). These can get into the eyes and lead to cataracts(白内障)—a problem that causes the eyes to become cloudy. </a:t>
            </a:r>
            <a:r>
              <a:rPr lang="en-US" sz="3600" b="1" u="sng">
                <a:latin typeface="Times New Roman" panose="02020603050405020304" charset="0"/>
                <a:ea typeface="宋体" panose="02010600030101010101" pitchFamily="2" charset="-122"/>
                <a:cs typeface="Times New Roman" panose="02020603050405020304" charset="0"/>
                <a:sym typeface="+mn-ea"/>
              </a:rPr>
              <a:t>    5    </a:t>
            </a:r>
            <a:r>
              <a:rPr sz="3600" b="1">
                <a:latin typeface="Times New Roman" panose="02020603050405020304" charset="0"/>
                <a:ea typeface="宋体" panose="02010600030101010101" pitchFamily="2" charset="-122"/>
                <a:cs typeface="Times New Roman" panose="02020603050405020304" charset="0"/>
                <a:sym typeface="+mn-ea"/>
              </a:rPr>
              <a:t> Smoke can also make sight(视力) problems worse for people with diabetes(糖尿病). So smokers should give up smoking.</a:t>
            </a:r>
            <a:endParaRPr sz="3600" b="1">
              <a:latin typeface="Times New Roman" panose="02020603050405020304" charset="0"/>
              <a:ea typeface="宋体" panose="02010600030101010101" pitchFamily="2" charset="-122"/>
              <a:cs typeface="Times New Roman" panose="02020603050405020304" charset="0"/>
              <a:sym typeface="+mn-ea"/>
            </a:endParaRPr>
          </a:p>
        </p:txBody>
      </p:sp>
      <p:sp>
        <p:nvSpPr>
          <p:cNvPr id="17" name="矩形: 圆角 16"/>
          <p:cNvSpPr/>
          <p:nvPr/>
        </p:nvSpPr>
        <p:spPr>
          <a:xfrm>
            <a:off x="308610" y="302895"/>
            <a:ext cx="2298065" cy="461645"/>
          </a:xfrm>
          <a:prstGeom prst="roundRect">
            <a:avLst>
              <a:gd name="adj" fmla="val 50000"/>
            </a:avLst>
          </a:prstGeom>
          <a:solidFill>
            <a:srgbClr val="C00000"/>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18" name="文本框 17"/>
          <p:cNvSpPr txBox="1"/>
          <p:nvPr/>
        </p:nvSpPr>
        <p:spPr>
          <a:xfrm>
            <a:off x="387985" y="288290"/>
            <a:ext cx="2218690" cy="460375"/>
          </a:xfrm>
          <a:prstGeom prst="rect">
            <a:avLst/>
          </a:prstGeom>
          <a:noFill/>
        </p:spPr>
        <p:txBody>
          <a:bodyPr wrap="square" rtlCol="0">
            <a:spAutoFit/>
          </a:bodyPr>
          <a:p>
            <a:pPr algn="l"/>
            <a:r>
              <a:rPr lang="zh-CN" altLang="en-US" sz="2400" b="1" dirty="0">
                <a:solidFill>
                  <a:schemeClr val="bg2"/>
                </a:solidFill>
                <a:latin typeface="微软雅黑" panose="020B0503020204020204" pitchFamily="34" charset="-122"/>
                <a:ea typeface="微软雅黑" panose="020B0503020204020204" pitchFamily="34" charset="-122"/>
                <a:sym typeface="+mn-ea"/>
              </a:rPr>
              <a:t>七</a:t>
            </a:r>
            <a:r>
              <a:rPr lang="zh-CN" altLang="en-US" sz="2400" b="1" dirty="0">
                <a:solidFill>
                  <a:schemeClr val="bg2"/>
                </a:solidFill>
                <a:latin typeface="微软雅黑" panose="020B0503020204020204" pitchFamily="34" charset="-122"/>
                <a:ea typeface="微软雅黑" panose="020B0503020204020204" pitchFamily="34" charset="-122"/>
              </a:rPr>
              <a:t>、阅读</a:t>
            </a:r>
            <a:r>
              <a:rPr lang="zh-CN" altLang="en-US" sz="2400" b="1" dirty="0">
                <a:solidFill>
                  <a:schemeClr val="bg2"/>
                </a:solidFill>
                <a:latin typeface="微软雅黑" panose="020B0503020204020204" pitchFamily="34" charset="-122"/>
                <a:ea typeface="微软雅黑" panose="020B0503020204020204" pitchFamily="34" charset="-122"/>
              </a:rPr>
              <a:t>理解。</a:t>
            </a:r>
            <a:endParaRPr lang="zh-CN" altLang="en-US" sz="2400" b="1" dirty="0">
              <a:solidFill>
                <a:schemeClr val="bg2"/>
              </a:solidFill>
              <a:latin typeface="微软雅黑" panose="020B0503020204020204" pitchFamily="34" charset="-122"/>
              <a:ea typeface="微软雅黑" panose="020B0503020204020204" pitchFamily="34" charset="-122"/>
            </a:endParaRPr>
          </a:p>
        </p:txBody>
      </p:sp>
    </p:spTree>
    <p:custDataLst>
      <p:tags r:id="rId1"/>
    </p:custData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272415" y="901065"/>
            <a:ext cx="10899775" cy="5053965"/>
          </a:xfrm>
          <a:prstGeom prst="rect">
            <a:avLst/>
          </a:prstGeom>
          <a:noFill/>
        </p:spPr>
        <p:txBody>
          <a:bodyPr wrap="square" rtlCol="0">
            <a:spAutoFit/>
          </a:bodyPr>
          <a:p>
            <a:pPr indent="812800" algn="just" fontAlgn="auto">
              <a:lnSpc>
                <a:spcPts val="4300"/>
              </a:lnSpc>
              <a:buNone/>
              <a:extLst>
                <a:ext uri="{35155182-B16C-46BC-9424-99874614C6A1}">
                  <wpsdc:indentchars xmlns:wpsdc="http://www.wps.cn/officeDocument/2017/drawingmlCustomData" val="200" checksum="3877492575"/>
                </a:ext>
              </a:extLst>
            </a:pPr>
            <a:r>
              <a:rPr sz="3200" b="1">
                <a:latin typeface="Times New Roman" panose="02020603050405020304" charset="0"/>
                <a:ea typeface="宋体" panose="02010600030101010101" pitchFamily="2" charset="-122"/>
                <a:cs typeface="Times New Roman" panose="02020603050405020304" charset="0"/>
                <a:sym typeface="+mn-ea"/>
              </a:rPr>
              <a:t>A. They called the activity “Stub It Out”. </a:t>
            </a:r>
            <a:endParaRPr sz="3200" b="1">
              <a:latin typeface="Times New Roman" panose="02020603050405020304" charset="0"/>
              <a:ea typeface="宋体" panose="02010600030101010101" pitchFamily="2" charset="-122"/>
              <a:cs typeface="Times New Roman" panose="02020603050405020304" charset="0"/>
              <a:sym typeface="+mn-ea"/>
            </a:endParaRPr>
          </a:p>
          <a:p>
            <a:pPr indent="812800" algn="just" fontAlgn="auto">
              <a:lnSpc>
                <a:spcPts val="4300"/>
              </a:lnSpc>
              <a:buNone/>
              <a:extLst>
                <a:ext uri="{35155182-B16C-46BC-9424-99874614C6A1}">
                  <wpsdc:indentchars xmlns:wpsdc="http://www.wps.cn/officeDocument/2017/drawingmlCustomData" val="200" checksum="3877492575"/>
                </a:ext>
              </a:extLst>
            </a:pPr>
            <a:r>
              <a:rPr sz="3200" b="1">
                <a:latin typeface="Times New Roman" panose="02020603050405020304" charset="0"/>
                <a:ea typeface="宋体" panose="02010600030101010101" pitchFamily="2" charset="-122"/>
                <a:cs typeface="Times New Roman" panose="02020603050405020304" charset="0"/>
                <a:sym typeface="+mn-ea"/>
              </a:rPr>
              <a:t>B. The doctors explained(解释) why smoking harms the </a:t>
            </a:r>
            <a:br>
              <a:rPr sz="3200" b="1">
                <a:latin typeface="Times New Roman" panose="02020603050405020304" charset="0"/>
                <a:ea typeface="宋体" panose="02010600030101010101" pitchFamily="2" charset="-122"/>
                <a:cs typeface="Times New Roman" panose="02020603050405020304" charset="0"/>
                <a:sym typeface="+mn-ea"/>
              </a:rPr>
            </a:br>
            <a:r>
              <a:rPr sz="3200" b="1">
                <a:latin typeface="Times New Roman" panose="02020603050405020304" charset="0"/>
                <a:ea typeface="宋体" panose="02010600030101010101" pitchFamily="2" charset="-122"/>
                <a:cs typeface="Times New Roman" panose="02020603050405020304" charset="0"/>
                <a:sym typeface="+mn-ea"/>
              </a:rPr>
              <a:t> </a:t>
            </a:r>
            <a:r>
              <a:rPr lang="en-US" sz="3200" b="1">
                <a:latin typeface="Times New Roman" panose="02020603050405020304" charset="0"/>
                <a:ea typeface="宋体" panose="02010600030101010101" pitchFamily="2" charset="-122"/>
                <a:cs typeface="Times New Roman" panose="02020603050405020304" charset="0"/>
                <a:sym typeface="+mn-ea"/>
              </a:rPr>
              <a:t>            </a:t>
            </a:r>
            <a:r>
              <a:rPr sz="3200" b="1">
                <a:latin typeface="Times New Roman" panose="02020603050405020304" charset="0"/>
                <a:ea typeface="宋体" panose="02010600030101010101" pitchFamily="2" charset="-122"/>
                <a:cs typeface="Times New Roman" panose="02020603050405020304" charset="0"/>
                <a:sym typeface="+mn-ea"/>
              </a:rPr>
              <a:t>eyes. </a:t>
            </a:r>
            <a:endParaRPr sz="3200" b="1">
              <a:latin typeface="Times New Roman" panose="02020603050405020304" charset="0"/>
              <a:ea typeface="宋体" panose="02010600030101010101" pitchFamily="2" charset="-122"/>
              <a:cs typeface="Times New Roman" panose="02020603050405020304" charset="0"/>
              <a:sym typeface="+mn-ea"/>
            </a:endParaRPr>
          </a:p>
          <a:p>
            <a:pPr indent="812800" algn="just" fontAlgn="auto">
              <a:lnSpc>
                <a:spcPts val="4300"/>
              </a:lnSpc>
              <a:buNone/>
              <a:extLst>
                <a:ext uri="{35155182-B16C-46BC-9424-99874614C6A1}">
                  <wpsdc:indentchars xmlns:wpsdc="http://www.wps.cn/officeDocument/2017/drawingmlCustomData" val="200" checksum="3877492575"/>
                </a:ext>
              </a:extLst>
            </a:pPr>
            <a:r>
              <a:rPr sz="3200" b="1">
                <a:latin typeface="Times New Roman" panose="02020603050405020304" charset="0"/>
                <a:ea typeface="宋体" panose="02010600030101010101" pitchFamily="2" charset="-122"/>
                <a:cs typeface="Times New Roman" panose="02020603050405020304" charset="0"/>
                <a:sym typeface="+mn-ea"/>
              </a:rPr>
              <a:t>C. So “stub it out” means “stop smoking”. </a:t>
            </a:r>
            <a:endParaRPr sz="3200" b="1">
              <a:latin typeface="Times New Roman" panose="02020603050405020304" charset="0"/>
              <a:ea typeface="宋体" panose="02010600030101010101" pitchFamily="2" charset="-122"/>
              <a:cs typeface="Times New Roman" panose="02020603050405020304" charset="0"/>
              <a:sym typeface="+mn-ea"/>
            </a:endParaRPr>
          </a:p>
          <a:p>
            <a:pPr indent="812800" algn="just" fontAlgn="auto">
              <a:lnSpc>
                <a:spcPts val="4300"/>
              </a:lnSpc>
              <a:buNone/>
              <a:extLst>
                <a:ext uri="{35155182-B16C-46BC-9424-99874614C6A1}">
                  <wpsdc:indentchars xmlns:wpsdc="http://www.wps.cn/officeDocument/2017/drawingmlCustomData" val="200" checksum="3877492575"/>
                </a:ext>
              </a:extLst>
            </a:pPr>
            <a:r>
              <a:rPr sz="3200" b="1">
                <a:latin typeface="Times New Roman" panose="02020603050405020304" charset="0"/>
                <a:ea typeface="宋体" panose="02010600030101010101" pitchFamily="2" charset="-122"/>
                <a:cs typeface="Times New Roman" panose="02020603050405020304" charset="0"/>
                <a:sym typeface="+mn-ea"/>
              </a:rPr>
              <a:t>D. Smokers are more likely to lose their sight than non</a:t>
            </a:r>
            <a:r>
              <a:rPr lang="en-US" sz="3200" b="1">
                <a:latin typeface="Times New Roman" panose="02020603050405020304" charset="0"/>
                <a:ea typeface="宋体" panose="02010600030101010101" pitchFamily="2" charset="-122"/>
                <a:cs typeface="Times New Roman" panose="02020603050405020304" charset="0"/>
                <a:sym typeface="+mn-ea"/>
              </a:rPr>
              <a:t>-</a:t>
            </a:r>
            <a:br>
              <a:rPr sz="3200" b="1">
                <a:latin typeface="Times New Roman" panose="02020603050405020304" charset="0"/>
                <a:ea typeface="宋体" panose="02010600030101010101" pitchFamily="2" charset="-122"/>
                <a:cs typeface="Times New Roman" panose="02020603050405020304" charset="0"/>
                <a:sym typeface="+mn-ea"/>
              </a:rPr>
            </a:br>
            <a:r>
              <a:rPr sz="3200" b="1">
                <a:latin typeface="Times New Roman" panose="02020603050405020304" charset="0"/>
                <a:ea typeface="宋体" panose="02010600030101010101" pitchFamily="2" charset="-122"/>
                <a:cs typeface="Times New Roman" panose="02020603050405020304" charset="0"/>
                <a:sym typeface="+mn-ea"/>
              </a:rPr>
              <a:t> </a:t>
            </a:r>
            <a:r>
              <a:rPr lang="en-US" sz="3200" b="1">
                <a:latin typeface="Times New Roman" panose="02020603050405020304" charset="0"/>
                <a:ea typeface="宋体" panose="02010600030101010101" pitchFamily="2" charset="-122"/>
                <a:cs typeface="Times New Roman" panose="02020603050405020304" charset="0"/>
                <a:sym typeface="+mn-ea"/>
              </a:rPr>
              <a:t>            </a:t>
            </a:r>
            <a:r>
              <a:rPr sz="3200" b="1">
                <a:latin typeface="Times New Roman" panose="02020603050405020304" charset="0"/>
                <a:ea typeface="宋体" panose="02010600030101010101" pitchFamily="2" charset="-122"/>
                <a:cs typeface="Times New Roman" panose="02020603050405020304" charset="0"/>
                <a:sym typeface="+mn-ea"/>
              </a:rPr>
              <a:t>smokers. </a:t>
            </a:r>
            <a:endParaRPr sz="3200" b="1">
              <a:latin typeface="Times New Roman" panose="02020603050405020304" charset="0"/>
              <a:ea typeface="宋体" panose="02010600030101010101" pitchFamily="2" charset="-122"/>
              <a:cs typeface="Times New Roman" panose="02020603050405020304" charset="0"/>
              <a:sym typeface="+mn-ea"/>
            </a:endParaRPr>
          </a:p>
          <a:p>
            <a:pPr indent="812800" algn="just" fontAlgn="auto">
              <a:lnSpc>
                <a:spcPts val="4300"/>
              </a:lnSpc>
              <a:buNone/>
              <a:extLst>
                <a:ext uri="{35155182-B16C-46BC-9424-99874614C6A1}">
                  <wpsdc:indentchars xmlns:wpsdc="http://www.wps.cn/officeDocument/2017/drawingmlCustomData" val="200" checksum="3877492575"/>
                </a:ext>
              </a:extLst>
            </a:pPr>
            <a:r>
              <a:rPr sz="3200" b="1">
                <a:latin typeface="Times New Roman" panose="02020603050405020304" charset="0"/>
                <a:ea typeface="宋体" panose="02010600030101010101" pitchFamily="2" charset="-122"/>
                <a:cs typeface="Times New Roman" panose="02020603050405020304" charset="0"/>
                <a:sym typeface="+mn-ea"/>
              </a:rPr>
              <a:t>E. The doctors said smokers are also more likely to harm </a:t>
            </a:r>
            <a:br>
              <a:rPr sz="3200" b="1">
                <a:latin typeface="Times New Roman" panose="02020603050405020304" charset="0"/>
                <a:ea typeface="宋体" panose="02010600030101010101" pitchFamily="2" charset="-122"/>
                <a:cs typeface="Times New Roman" panose="02020603050405020304" charset="0"/>
                <a:sym typeface="+mn-ea"/>
              </a:rPr>
            </a:br>
            <a:r>
              <a:rPr sz="3200" b="1">
                <a:latin typeface="Times New Roman" panose="02020603050405020304" charset="0"/>
                <a:ea typeface="宋体" panose="02010600030101010101" pitchFamily="2" charset="-122"/>
                <a:cs typeface="Times New Roman" panose="02020603050405020304" charset="0"/>
                <a:sym typeface="+mn-ea"/>
              </a:rPr>
              <a:t> </a:t>
            </a:r>
            <a:r>
              <a:rPr lang="en-US" sz="3200" b="1">
                <a:latin typeface="Times New Roman" panose="02020603050405020304" charset="0"/>
                <a:ea typeface="宋体" panose="02010600030101010101" pitchFamily="2" charset="-122"/>
                <a:cs typeface="Times New Roman" panose="02020603050405020304" charset="0"/>
                <a:sym typeface="+mn-ea"/>
              </a:rPr>
              <a:t>            </a:t>
            </a:r>
            <a:r>
              <a:rPr sz="3200" b="1">
                <a:latin typeface="Times New Roman" panose="02020603050405020304" charset="0"/>
                <a:ea typeface="宋体" panose="02010600030101010101" pitchFamily="2" charset="-122"/>
                <a:cs typeface="Times New Roman" panose="02020603050405020304" charset="0"/>
                <a:sym typeface="+mn-ea"/>
              </a:rPr>
              <a:t>their eye muscles(肌肉). </a:t>
            </a:r>
            <a:endParaRPr sz="3200" b="1">
              <a:latin typeface="Times New Roman" panose="02020603050405020304" charset="0"/>
              <a:ea typeface="宋体" panose="02010600030101010101" pitchFamily="2" charset="-122"/>
              <a:cs typeface="Times New Roman" panose="02020603050405020304" charset="0"/>
              <a:sym typeface="+mn-ea"/>
            </a:endParaRPr>
          </a:p>
          <a:p>
            <a:pPr indent="812800" algn="just" fontAlgn="auto">
              <a:lnSpc>
                <a:spcPts val="4300"/>
              </a:lnSpc>
              <a:buNone/>
              <a:extLst>
                <a:ext uri="{35155182-B16C-46BC-9424-99874614C6A1}">
                  <wpsdc:indentchars xmlns:wpsdc="http://www.wps.cn/officeDocument/2017/drawingmlCustomData" val="200" checksum="3877492575"/>
                </a:ext>
              </a:extLst>
            </a:pPr>
            <a:r>
              <a:rPr lang="en-US" sz="3200" b="1">
                <a:latin typeface="Times New Roman" panose="02020603050405020304" charset="0"/>
                <a:ea typeface="宋体" panose="02010600030101010101" pitchFamily="2" charset="-122"/>
                <a:cs typeface="Times New Roman" panose="02020603050405020304" charset="0"/>
                <a:sym typeface="+mn-ea"/>
              </a:rPr>
              <a:t>1. _____    </a:t>
            </a:r>
            <a:r>
              <a:rPr lang="en-US" sz="3200" b="1">
                <a:latin typeface="Times New Roman" panose="02020603050405020304" charset="0"/>
                <a:ea typeface="宋体" panose="02010600030101010101" pitchFamily="2" charset="-122"/>
                <a:cs typeface="Times New Roman" panose="02020603050405020304" charset="0"/>
                <a:sym typeface="+mn-ea"/>
              </a:rPr>
              <a:t>2</a:t>
            </a:r>
            <a:r>
              <a:rPr lang="en-US" sz="3200" b="1">
                <a:latin typeface="Times New Roman" panose="02020603050405020304" charset="0"/>
                <a:ea typeface="宋体" panose="02010600030101010101" pitchFamily="2" charset="-122"/>
                <a:cs typeface="Times New Roman" panose="02020603050405020304" charset="0"/>
                <a:sym typeface="+mn-ea"/>
              </a:rPr>
              <a:t>. _____   3. _____   4. _____   5. _____ </a:t>
            </a:r>
            <a:endParaRPr lang="en-US" sz="3200" b="1">
              <a:latin typeface="Times New Roman" panose="02020603050405020304" charset="0"/>
              <a:ea typeface="宋体" panose="02010600030101010101" pitchFamily="2" charset="-122"/>
              <a:cs typeface="Times New Roman" panose="02020603050405020304" charset="0"/>
              <a:sym typeface="+mn-ea"/>
            </a:endParaRPr>
          </a:p>
        </p:txBody>
      </p:sp>
      <p:sp>
        <p:nvSpPr>
          <p:cNvPr id="17" name="矩形: 圆角 16"/>
          <p:cNvSpPr/>
          <p:nvPr/>
        </p:nvSpPr>
        <p:spPr>
          <a:xfrm>
            <a:off x="308610" y="302895"/>
            <a:ext cx="2298065" cy="461645"/>
          </a:xfrm>
          <a:prstGeom prst="roundRect">
            <a:avLst>
              <a:gd name="adj" fmla="val 50000"/>
            </a:avLst>
          </a:prstGeom>
          <a:solidFill>
            <a:srgbClr val="C00000"/>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18" name="文本框 17"/>
          <p:cNvSpPr txBox="1"/>
          <p:nvPr/>
        </p:nvSpPr>
        <p:spPr>
          <a:xfrm>
            <a:off x="387985" y="288290"/>
            <a:ext cx="2218690" cy="460375"/>
          </a:xfrm>
          <a:prstGeom prst="rect">
            <a:avLst/>
          </a:prstGeom>
          <a:noFill/>
        </p:spPr>
        <p:txBody>
          <a:bodyPr wrap="square" rtlCol="0">
            <a:spAutoFit/>
          </a:bodyPr>
          <a:p>
            <a:pPr algn="l"/>
            <a:r>
              <a:rPr lang="zh-CN" altLang="en-US" sz="2400" b="1" dirty="0">
                <a:solidFill>
                  <a:schemeClr val="bg2"/>
                </a:solidFill>
                <a:latin typeface="微软雅黑" panose="020B0503020204020204" pitchFamily="34" charset="-122"/>
                <a:ea typeface="微软雅黑" panose="020B0503020204020204" pitchFamily="34" charset="-122"/>
                <a:sym typeface="+mn-ea"/>
              </a:rPr>
              <a:t>七</a:t>
            </a:r>
            <a:r>
              <a:rPr lang="zh-CN" altLang="en-US" sz="2400" b="1" dirty="0">
                <a:solidFill>
                  <a:schemeClr val="bg2"/>
                </a:solidFill>
                <a:latin typeface="微软雅黑" panose="020B0503020204020204" pitchFamily="34" charset="-122"/>
                <a:ea typeface="微软雅黑" panose="020B0503020204020204" pitchFamily="34" charset="-122"/>
              </a:rPr>
              <a:t>、阅读</a:t>
            </a:r>
            <a:r>
              <a:rPr lang="zh-CN" altLang="en-US" sz="2400" b="1" dirty="0">
                <a:solidFill>
                  <a:schemeClr val="bg2"/>
                </a:solidFill>
                <a:latin typeface="微软雅黑" panose="020B0503020204020204" pitchFamily="34" charset="-122"/>
                <a:ea typeface="微软雅黑" panose="020B0503020204020204" pitchFamily="34" charset="-122"/>
              </a:rPr>
              <a:t>理解。</a:t>
            </a:r>
            <a:endParaRPr lang="zh-CN" altLang="en-US" sz="2400" b="1" dirty="0">
              <a:solidFill>
                <a:schemeClr val="bg2"/>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1800860" y="5318760"/>
            <a:ext cx="8371205" cy="583565"/>
          </a:xfrm>
          <a:prstGeom prst="rect">
            <a:avLst/>
          </a:prstGeom>
          <a:noFill/>
        </p:spPr>
        <p:txBody>
          <a:bodyPr wrap="square" rtlCol="0">
            <a:spAutoFit/>
          </a:bodyPr>
          <a:p>
            <a:r>
              <a:rPr lang="en-US" altLang="zh-CN" sz="3200" b="1">
                <a:solidFill>
                  <a:srgbClr val="FF0000"/>
                </a:solidFill>
                <a:latin typeface="Times New Roman" panose="02020603050405020304" charset="0"/>
                <a:cs typeface="Times New Roman" panose="02020603050405020304" charset="0"/>
              </a:rPr>
              <a:t>D                A              C               B              E</a:t>
            </a:r>
            <a:endParaRPr lang="en-US" altLang="zh-CN" sz="3200" b="1">
              <a:solidFill>
                <a:srgbClr val="FF0000"/>
              </a:solidFill>
              <a:latin typeface="Times New Roman" panose="02020603050405020304" charset="0"/>
              <a:cs typeface="Times New Roman" panose="02020603050405020304" charset="0"/>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Tree>
    <p:custDataLst>
      <p:tags r:id="rId2"/>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694690" y="741045"/>
            <a:ext cx="10963910" cy="5477510"/>
          </a:xfrm>
          <a:prstGeom prst="rect">
            <a:avLst/>
          </a:prstGeom>
          <a:noFill/>
        </p:spPr>
        <p:txBody>
          <a:bodyPr wrap="square" rtlCol="0">
            <a:spAutoFit/>
          </a:bodyPr>
          <a:p>
            <a:pPr fontAlgn="auto">
              <a:lnSpc>
                <a:spcPts val="6000"/>
              </a:lnSpc>
            </a:pPr>
            <a:r>
              <a:rPr sz="2800" b="1">
                <a:latin typeface="宋体" panose="02010600030101010101" pitchFamily="2" charset="-122"/>
                <a:ea typeface="宋体" panose="02010600030101010101" pitchFamily="2" charset="-122"/>
                <a:cs typeface="宋体" panose="02010600030101010101" pitchFamily="2" charset="-122"/>
              </a:rPr>
              <a:t>(B)用括号内所给单词的适当形式填空，每空</a:t>
            </a:r>
            <a:r>
              <a:rPr lang="zh-CN" sz="2800" b="1">
                <a:latin typeface="宋体" panose="02010600030101010101" pitchFamily="2" charset="-122"/>
                <a:ea typeface="宋体" panose="02010600030101010101" pitchFamily="2" charset="-122"/>
                <a:cs typeface="宋体" panose="02010600030101010101" pitchFamily="2" charset="-122"/>
              </a:rPr>
              <a:t>一词</a:t>
            </a:r>
            <a:r>
              <a:rPr lang="zh-CN" sz="2800" b="1">
                <a:latin typeface="宋体" panose="02010600030101010101" pitchFamily="2" charset="-122"/>
                <a:ea typeface="宋体" panose="02010600030101010101" pitchFamily="2" charset="-122"/>
                <a:cs typeface="宋体" panose="02010600030101010101" pitchFamily="2" charset="-122"/>
              </a:rPr>
              <a:t>。</a:t>
            </a:r>
            <a:endParaRPr lang="zh-CN" sz="2800" b="1">
              <a:latin typeface="宋体" panose="02010600030101010101" pitchFamily="2" charset="-122"/>
              <a:ea typeface="宋体" panose="02010600030101010101" pitchFamily="2" charset="-122"/>
              <a:cs typeface="宋体" panose="02010600030101010101" pitchFamily="2" charset="-122"/>
            </a:endParaRPr>
          </a:p>
          <a:p>
            <a:pPr fontAlgn="auto">
              <a:lnSpc>
                <a:spcPts val="6000"/>
              </a:lnSpc>
            </a:pPr>
            <a:r>
              <a:rPr lang="en-US" altLang="zh-CN" sz="3600" b="1">
                <a:latin typeface="Times New Roman" panose="02020603050405020304" charset="0"/>
                <a:ea typeface="宋体" panose="02010600030101010101" pitchFamily="2" charset="-122"/>
                <a:cs typeface="Times New Roman" panose="02020603050405020304" charset="0"/>
              </a:rPr>
              <a:t>1</a:t>
            </a:r>
            <a:r>
              <a:rPr lang="zh-CN" sz="3600" b="1">
                <a:latin typeface="Times New Roman" panose="02020603050405020304" charset="0"/>
                <a:ea typeface="宋体" panose="02010600030101010101" pitchFamily="2" charset="-122"/>
                <a:cs typeface="Times New Roman" panose="02020603050405020304" charset="0"/>
              </a:rPr>
              <a:t>. </a:t>
            </a:r>
            <a:r>
              <a:rPr sz="3600" b="1" i="1">
                <a:latin typeface="Times New Roman" panose="02020603050405020304" charset="0"/>
                <a:ea typeface="宋体" panose="02010600030101010101" pitchFamily="2" charset="-122"/>
                <a:cs typeface="Times New Roman" panose="02020603050405020304" charset="0"/>
              </a:rPr>
              <a:t>The Romance of the Three Kingdoms</a:t>
            </a:r>
            <a:r>
              <a:rPr sz="3600" b="1">
                <a:latin typeface="Times New Roman" panose="02020603050405020304" charset="0"/>
                <a:ea typeface="宋体" panose="02010600030101010101" pitchFamily="2" charset="-122"/>
                <a:cs typeface="Times New Roman" panose="02020603050405020304" charset="0"/>
              </a:rPr>
              <a:t> is a great book. It’s worth</a:t>
            </a:r>
            <a:r>
              <a:rPr lang="en-US" sz="3600" b="1">
                <a:latin typeface="Times New Roman" panose="02020603050405020304" charset="0"/>
                <a:ea typeface="宋体" panose="02010600030101010101" pitchFamily="2" charset="-122"/>
                <a:cs typeface="Times New Roman" panose="02020603050405020304" charset="0"/>
              </a:rPr>
              <a:t> _________ </a:t>
            </a:r>
            <a:r>
              <a:rPr sz="3600" b="1">
                <a:latin typeface="Times New Roman" panose="02020603050405020304" charset="0"/>
                <a:ea typeface="宋体" panose="02010600030101010101" pitchFamily="2" charset="-122"/>
                <a:cs typeface="Times New Roman" panose="02020603050405020304" charset="0"/>
              </a:rPr>
              <a:t> (read) again and again. </a:t>
            </a:r>
            <a:endParaRPr sz="3600" b="1">
              <a:latin typeface="Times New Roman" panose="02020603050405020304" charset="0"/>
              <a:ea typeface="宋体" panose="02010600030101010101" pitchFamily="2" charset="-122"/>
              <a:cs typeface="Times New Roman" panose="02020603050405020304" charset="0"/>
            </a:endParaRPr>
          </a:p>
          <a:p>
            <a:pPr fontAlgn="auto">
              <a:lnSpc>
                <a:spcPts val="6000"/>
              </a:lnSpc>
            </a:pPr>
            <a:r>
              <a:rPr sz="3600" b="1">
                <a:latin typeface="Times New Roman" panose="02020603050405020304" charset="0"/>
                <a:ea typeface="宋体" panose="02010600030101010101" pitchFamily="2" charset="-122"/>
                <a:cs typeface="Times New Roman" panose="02020603050405020304" charset="0"/>
              </a:rPr>
              <a:t>2. Typical(典型的) English </a:t>
            </a:r>
            <a:r>
              <a:rPr lang="en-US" sz="3600" b="1">
                <a:latin typeface="Times New Roman" panose="02020603050405020304" charset="0"/>
                <a:ea typeface="宋体" panose="02010600030101010101" pitchFamily="2" charset="-122"/>
                <a:cs typeface="Times New Roman" panose="02020603050405020304" charset="0"/>
                <a:sym typeface="+mn-ea"/>
              </a:rPr>
              <a:t>___</a:t>
            </a:r>
            <a:r>
              <a:rPr lang="en-US" sz="3600" b="1">
                <a:latin typeface="Times New Roman" panose="02020603050405020304" charset="0"/>
                <a:ea typeface="宋体" panose="02010600030101010101" pitchFamily="2" charset="-122"/>
                <a:cs typeface="Times New Roman" panose="02020603050405020304" charset="0"/>
                <a:sym typeface="+mn-ea"/>
              </a:rPr>
              <a:t>________</a:t>
            </a:r>
            <a:r>
              <a:rPr lang="en-US" sz="3600" b="1">
                <a:latin typeface="Times New Roman" panose="02020603050405020304" charset="0"/>
                <a:ea typeface="宋体" panose="02010600030101010101" pitchFamily="2" charset="-122"/>
                <a:cs typeface="Times New Roman" panose="02020603050405020304" charset="0"/>
                <a:sym typeface="+mn-ea"/>
              </a:rPr>
              <a:t> </a:t>
            </a:r>
            <a:r>
              <a:rPr sz="3600" b="1">
                <a:latin typeface="Times New Roman" panose="02020603050405020304" charset="0"/>
                <a:ea typeface="宋体" panose="02010600030101010101" pitchFamily="2" charset="-122"/>
                <a:cs typeface="Times New Roman" panose="02020603050405020304" charset="0"/>
              </a:rPr>
              <a:t>(gentleman) always bring umbrellas with them. </a:t>
            </a:r>
            <a:endParaRPr sz="3600" b="1">
              <a:latin typeface="Times New Roman" panose="02020603050405020304" charset="0"/>
              <a:ea typeface="宋体" panose="02010600030101010101" pitchFamily="2" charset="-122"/>
              <a:cs typeface="Times New Roman" panose="02020603050405020304" charset="0"/>
            </a:endParaRPr>
          </a:p>
          <a:p>
            <a:pPr fontAlgn="auto">
              <a:lnSpc>
                <a:spcPts val="6000"/>
              </a:lnSpc>
            </a:pPr>
            <a:r>
              <a:rPr sz="3600" b="1">
                <a:latin typeface="Times New Roman" panose="02020603050405020304" charset="0"/>
                <a:ea typeface="宋体" panose="02010600030101010101" pitchFamily="2" charset="-122"/>
                <a:cs typeface="Times New Roman" panose="02020603050405020304" charset="0"/>
              </a:rPr>
              <a:t>3.</a:t>
            </a:r>
            <a:r>
              <a:rPr lang="en-US" sz="3600" b="1">
                <a:latin typeface="Times New Roman" panose="02020603050405020304" charset="0"/>
                <a:ea typeface="宋体" panose="02010600030101010101" pitchFamily="2" charset="-122"/>
                <a:cs typeface="Times New Roman" panose="02020603050405020304" charset="0"/>
              </a:rPr>
              <a:t> ___________</a:t>
            </a:r>
            <a:r>
              <a:rPr sz="3600" b="1">
                <a:latin typeface="Times New Roman" panose="02020603050405020304" charset="0"/>
                <a:ea typeface="宋体" panose="02010600030101010101" pitchFamily="2" charset="-122"/>
                <a:cs typeface="Times New Roman" panose="02020603050405020304" charset="0"/>
              </a:rPr>
              <a:t> (develop) good study skills is very important for students. </a:t>
            </a:r>
            <a:endParaRPr sz="3600" b="1">
              <a:latin typeface="Times New Roman" panose="02020603050405020304" charset="0"/>
              <a:ea typeface="宋体" panose="02010600030101010101" pitchFamily="2" charset="-122"/>
              <a:cs typeface="Times New Roman" panose="02020603050405020304" charset="0"/>
            </a:endParaRPr>
          </a:p>
        </p:txBody>
      </p:sp>
      <p:sp>
        <p:nvSpPr>
          <p:cNvPr id="2" name="文本框 1"/>
          <p:cNvSpPr txBox="1"/>
          <p:nvPr/>
        </p:nvSpPr>
        <p:spPr>
          <a:xfrm>
            <a:off x="2901315" y="2429510"/>
            <a:ext cx="2048510" cy="645160"/>
          </a:xfrm>
          <a:prstGeom prst="rect">
            <a:avLst/>
          </a:prstGeom>
          <a:noFill/>
        </p:spPr>
        <p:txBody>
          <a:bodyPr wrap="square" rtlCol="0">
            <a:spAutoFit/>
          </a:bodyPr>
          <a:p>
            <a:r>
              <a:rPr lang="en-US" altLang="zh-CN" sz="3600" b="1">
                <a:solidFill>
                  <a:srgbClr val="FF0000"/>
                </a:solidFill>
                <a:latin typeface="Times New Roman" panose="02020603050405020304" charset="0"/>
                <a:cs typeface="Times New Roman" panose="02020603050405020304" charset="0"/>
              </a:rPr>
              <a:t>reading</a:t>
            </a:r>
            <a:endParaRPr lang="en-US" altLang="zh-CN" sz="3600" b="1">
              <a:solidFill>
                <a:srgbClr val="FF0000"/>
              </a:solidFill>
              <a:latin typeface="Times New Roman" panose="02020603050405020304" charset="0"/>
              <a:cs typeface="Times New Roman" panose="02020603050405020304" charset="0"/>
            </a:endParaRPr>
          </a:p>
        </p:txBody>
      </p:sp>
      <p:sp>
        <p:nvSpPr>
          <p:cNvPr id="3" name="文本框 2"/>
          <p:cNvSpPr txBox="1"/>
          <p:nvPr/>
        </p:nvSpPr>
        <p:spPr>
          <a:xfrm>
            <a:off x="6193790" y="3221990"/>
            <a:ext cx="2625090" cy="645160"/>
          </a:xfrm>
          <a:prstGeom prst="rect">
            <a:avLst/>
          </a:prstGeom>
          <a:noFill/>
        </p:spPr>
        <p:txBody>
          <a:bodyPr wrap="square" rtlCol="0">
            <a:spAutoFit/>
          </a:bodyPr>
          <a:p>
            <a:r>
              <a:rPr lang="en-US" altLang="zh-CN" sz="3600" b="1">
                <a:solidFill>
                  <a:srgbClr val="FF0000"/>
                </a:solidFill>
                <a:latin typeface="Times New Roman" panose="02020603050405020304" charset="0"/>
                <a:cs typeface="Times New Roman" panose="02020603050405020304" charset="0"/>
              </a:rPr>
              <a:t>gentlemen</a:t>
            </a:r>
            <a:endParaRPr lang="en-US" altLang="zh-CN" sz="3600" b="1">
              <a:solidFill>
                <a:srgbClr val="FF0000"/>
              </a:solidFill>
              <a:latin typeface="Times New Roman" panose="02020603050405020304" charset="0"/>
              <a:cs typeface="Times New Roman" panose="02020603050405020304" charset="0"/>
            </a:endParaRPr>
          </a:p>
        </p:txBody>
      </p:sp>
      <p:sp>
        <p:nvSpPr>
          <p:cNvPr id="6" name="矩形: 圆角 16"/>
          <p:cNvSpPr/>
          <p:nvPr/>
        </p:nvSpPr>
        <p:spPr>
          <a:xfrm>
            <a:off x="308610" y="302895"/>
            <a:ext cx="1895475" cy="461645"/>
          </a:xfrm>
          <a:prstGeom prst="roundRect">
            <a:avLst>
              <a:gd name="adj" fmla="val 50000"/>
            </a:avLst>
          </a:prstGeom>
          <a:solidFill>
            <a:srgbClr val="C83B44"/>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solidFill>
                <a:srgbClr val="C83B44"/>
              </a:solidFill>
            </a:endParaRPr>
          </a:p>
        </p:txBody>
      </p:sp>
      <p:sp>
        <p:nvSpPr>
          <p:cNvPr id="7" name="文本框 6"/>
          <p:cNvSpPr txBox="1"/>
          <p:nvPr/>
        </p:nvSpPr>
        <p:spPr>
          <a:xfrm>
            <a:off x="504190" y="302895"/>
            <a:ext cx="1699895" cy="460375"/>
          </a:xfrm>
          <a:prstGeom prst="rect">
            <a:avLst/>
          </a:prstGeom>
          <a:noFill/>
        </p:spPr>
        <p:txBody>
          <a:bodyPr wrap="square" rtlCol="0">
            <a:spAutoFit/>
          </a:bodyPr>
          <a:p>
            <a:pPr algn="l"/>
            <a:r>
              <a:rPr lang="zh-CN" altLang="en-US" sz="2400" b="1" dirty="0">
                <a:solidFill>
                  <a:schemeClr val="bg2"/>
                </a:solidFill>
                <a:latin typeface="微软雅黑" panose="020B0503020204020204" pitchFamily="34" charset="-122"/>
                <a:ea typeface="微软雅黑" panose="020B0503020204020204" pitchFamily="34" charset="-122"/>
              </a:rPr>
              <a:t>一、词汇。</a:t>
            </a:r>
            <a:endParaRPr lang="en-US" altLang="zh-CN" sz="2400" b="1" dirty="0">
              <a:solidFill>
                <a:schemeClr val="bg2"/>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1310640" y="4736465"/>
            <a:ext cx="2625090" cy="645160"/>
          </a:xfrm>
          <a:prstGeom prst="rect">
            <a:avLst/>
          </a:prstGeom>
          <a:noFill/>
        </p:spPr>
        <p:txBody>
          <a:bodyPr wrap="square" rtlCol="0">
            <a:spAutoFit/>
          </a:bodyPr>
          <a:p>
            <a:r>
              <a:rPr lang="en-US" altLang="zh-CN" sz="3600" b="1">
                <a:solidFill>
                  <a:srgbClr val="FF0000"/>
                </a:solidFill>
                <a:latin typeface="Times New Roman" panose="02020603050405020304" charset="0"/>
                <a:cs typeface="Times New Roman" panose="02020603050405020304" charset="0"/>
              </a:rPr>
              <a:t>Developing</a:t>
            </a:r>
            <a:endParaRPr lang="en-US" altLang="zh-CN" sz="3600" b="1">
              <a:solidFill>
                <a:srgbClr val="FF0000"/>
              </a:solidFill>
              <a:latin typeface="Times New Roman" panose="02020603050405020304" charset="0"/>
              <a:cs typeface="Times New Roman" panose="02020603050405020304" charset="0"/>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075690" y="931545"/>
            <a:ext cx="10963910" cy="3938270"/>
          </a:xfrm>
          <a:prstGeom prst="rect">
            <a:avLst/>
          </a:prstGeom>
          <a:noFill/>
        </p:spPr>
        <p:txBody>
          <a:bodyPr wrap="square" rtlCol="0">
            <a:spAutoFit/>
          </a:bodyPr>
          <a:p>
            <a:pPr fontAlgn="auto">
              <a:lnSpc>
                <a:spcPts val="6000"/>
              </a:lnSpc>
            </a:pPr>
            <a:r>
              <a:rPr sz="2800" b="1">
                <a:latin typeface="宋体" panose="02010600030101010101" pitchFamily="2" charset="-122"/>
                <a:ea typeface="宋体" panose="02010600030101010101" pitchFamily="2" charset="-122"/>
                <a:cs typeface="宋体" panose="02010600030101010101" pitchFamily="2" charset="-122"/>
              </a:rPr>
              <a:t>(B)用括号内所给单词的适当形式填空，每空</a:t>
            </a:r>
            <a:r>
              <a:rPr lang="zh-CN" sz="2800" b="1">
                <a:latin typeface="宋体" panose="02010600030101010101" pitchFamily="2" charset="-122"/>
                <a:ea typeface="宋体" panose="02010600030101010101" pitchFamily="2" charset="-122"/>
                <a:cs typeface="宋体" panose="02010600030101010101" pitchFamily="2" charset="-122"/>
              </a:rPr>
              <a:t>一词</a:t>
            </a:r>
            <a:r>
              <a:rPr lang="zh-CN" sz="2800" b="1">
                <a:latin typeface="宋体" panose="02010600030101010101" pitchFamily="2" charset="-122"/>
                <a:ea typeface="宋体" panose="02010600030101010101" pitchFamily="2" charset="-122"/>
                <a:cs typeface="宋体" panose="02010600030101010101" pitchFamily="2" charset="-122"/>
              </a:rPr>
              <a:t>。</a:t>
            </a:r>
            <a:endParaRPr lang="zh-CN" sz="2800" b="1">
              <a:latin typeface="宋体" panose="02010600030101010101" pitchFamily="2" charset="-122"/>
              <a:ea typeface="宋体" panose="02010600030101010101" pitchFamily="2" charset="-122"/>
              <a:cs typeface="宋体" panose="02010600030101010101" pitchFamily="2" charset="-122"/>
            </a:endParaRPr>
          </a:p>
          <a:p>
            <a:pPr fontAlgn="auto">
              <a:lnSpc>
                <a:spcPts val="6000"/>
              </a:lnSpc>
            </a:pPr>
            <a:r>
              <a:rPr sz="3600" b="1">
                <a:latin typeface="Times New Roman" panose="02020603050405020304" charset="0"/>
                <a:ea typeface="宋体" panose="02010600030101010101" pitchFamily="2" charset="-122"/>
                <a:cs typeface="Times New Roman" panose="02020603050405020304" charset="0"/>
              </a:rPr>
              <a:t>4. Many old books are for </a:t>
            </a:r>
            <a:r>
              <a:rPr lang="en-US" sz="3600" b="1">
                <a:latin typeface="Times New Roman" panose="02020603050405020304" charset="0"/>
                <a:ea typeface="宋体" panose="02010600030101010101" pitchFamily="2" charset="-122"/>
                <a:cs typeface="Times New Roman" panose="02020603050405020304" charset="0"/>
              </a:rPr>
              <a:t>________ </a:t>
            </a:r>
            <a:r>
              <a:rPr sz="3600" b="1">
                <a:latin typeface="Times New Roman" panose="02020603050405020304" charset="0"/>
                <a:ea typeface="宋体" panose="02010600030101010101" pitchFamily="2" charset="-122"/>
                <a:cs typeface="Times New Roman" panose="02020603050405020304" charset="0"/>
              </a:rPr>
              <a:t>(sell) to the students in the library. </a:t>
            </a:r>
            <a:endParaRPr sz="3600" b="1">
              <a:latin typeface="Times New Roman" panose="02020603050405020304" charset="0"/>
              <a:ea typeface="宋体" panose="02010600030101010101" pitchFamily="2" charset="-122"/>
              <a:cs typeface="Times New Roman" panose="02020603050405020304" charset="0"/>
            </a:endParaRPr>
          </a:p>
          <a:p>
            <a:pPr fontAlgn="auto">
              <a:lnSpc>
                <a:spcPts val="6000"/>
              </a:lnSpc>
            </a:pPr>
            <a:r>
              <a:rPr sz="3600" b="1">
                <a:latin typeface="Times New Roman" panose="02020603050405020304" charset="0"/>
                <a:ea typeface="宋体" panose="02010600030101010101" pitchFamily="2" charset="-122"/>
                <a:cs typeface="Times New Roman" panose="02020603050405020304" charset="0"/>
              </a:rPr>
              <a:t>5. With full preparation,  we held the celebration</a:t>
            </a:r>
            <a:r>
              <a:rPr lang="en-US" sz="3600" b="1">
                <a:latin typeface="Times New Roman" panose="02020603050405020304" charset="0"/>
                <a:ea typeface="宋体" panose="02010600030101010101" pitchFamily="2" charset="-122"/>
                <a:cs typeface="Times New Roman" panose="02020603050405020304" charset="0"/>
              </a:rPr>
              <a:t> ___________</a:t>
            </a:r>
            <a:r>
              <a:rPr sz="3600" b="1">
                <a:latin typeface="Times New Roman" panose="02020603050405020304" charset="0"/>
                <a:ea typeface="宋体" panose="02010600030101010101" pitchFamily="2" charset="-122"/>
                <a:cs typeface="Times New Roman" panose="02020603050405020304" charset="0"/>
              </a:rPr>
              <a:t> (success). </a:t>
            </a:r>
            <a:endParaRPr sz="3600" b="1">
              <a:latin typeface="Times New Roman" panose="02020603050405020304" charset="0"/>
              <a:ea typeface="宋体" panose="02010600030101010101" pitchFamily="2" charset="-122"/>
              <a:cs typeface="Times New Roman" panose="02020603050405020304" charset="0"/>
            </a:endParaRPr>
          </a:p>
        </p:txBody>
      </p:sp>
      <p:sp>
        <p:nvSpPr>
          <p:cNvPr id="2" name="文本框 1"/>
          <p:cNvSpPr txBox="1"/>
          <p:nvPr/>
        </p:nvSpPr>
        <p:spPr>
          <a:xfrm>
            <a:off x="6763385" y="1885315"/>
            <a:ext cx="1068070" cy="645160"/>
          </a:xfrm>
          <a:prstGeom prst="rect">
            <a:avLst/>
          </a:prstGeom>
          <a:noFill/>
        </p:spPr>
        <p:txBody>
          <a:bodyPr wrap="square" rtlCol="0">
            <a:spAutoFit/>
          </a:bodyPr>
          <a:p>
            <a:r>
              <a:rPr lang="en-US" altLang="zh-CN" sz="3600" b="1">
                <a:solidFill>
                  <a:srgbClr val="FF0000"/>
                </a:solidFill>
                <a:latin typeface="Times New Roman" panose="02020603050405020304" charset="0"/>
                <a:cs typeface="Times New Roman" panose="02020603050405020304" charset="0"/>
              </a:rPr>
              <a:t>sale</a:t>
            </a:r>
            <a:endParaRPr lang="en-US" altLang="zh-CN" sz="3600" b="1">
              <a:solidFill>
                <a:srgbClr val="FF0000"/>
              </a:solidFill>
              <a:latin typeface="Times New Roman" panose="02020603050405020304" charset="0"/>
              <a:cs typeface="Times New Roman" panose="02020603050405020304" charset="0"/>
            </a:endParaRPr>
          </a:p>
        </p:txBody>
      </p:sp>
      <p:sp>
        <p:nvSpPr>
          <p:cNvPr id="3" name="文本框 2"/>
          <p:cNvSpPr txBox="1"/>
          <p:nvPr/>
        </p:nvSpPr>
        <p:spPr>
          <a:xfrm>
            <a:off x="1202055" y="4184650"/>
            <a:ext cx="2625090" cy="645160"/>
          </a:xfrm>
          <a:prstGeom prst="rect">
            <a:avLst/>
          </a:prstGeom>
          <a:noFill/>
        </p:spPr>
        <p:txBody>
          <a:bodyPr wrap="square" rtlCol="0">
            <a:spAutoFit/>
          </a:bodyPr>
          <a:p>
            <a:r>
              <a:rPr lang="en-US" altLang="zh-CN" sz="3600" b="1">
                <a:solidFill>
                  <a:srgbClr val="FF0000"/>
                </a:solidFill>
                <a:latin typeface="Times New Roman" panose="02020603050405020304" charset="0"/>
                <a:cs typeface="Times New Roman" panose="02020603050405020304" charset="0"/>
              </a:rPr>
              <a:t>successfully</a:t>
            </a:r>
            <a:endParaRPr lang="en-US" altLang="zh-CN" sz="3600" b="1">
              <a:solidFill>
                <a:srgbClr val="FF0000"/>
              </a:solidFill>
              <a:latin typeface="Times New Roman" panose="02020603050405020304" charset="0"/>
              <a:cs typeface="Times New Roman" panose="02020603050405020304" charset="0"/>
            </a:endParaRPr>
          </a:p>
        </p:txBody>
      </p:sp>
      <p:sp>
        <p:nvSpPr>
          <p:cNvPr id="6" name="矩形: 圆角 16"/>
          <p:cNvSpPr/>
          <p:nvPr/>
        </p:nvSpPr>
        <p:spPr>
          <a:xfrm>
            <a:off x="308610" y="302895"/>
            <a:ext cx="1895475" cy="461645"/>
          </a:xfrm>
          <a:prstGeom prst="roundRect">
            <a:avLst>
              <a:gd name="adj" fmla="val 50000"/>
            </a:avLst>
          </a:prstGeom>
          <a:solidFill>
            <a:srgbClr val="C83B44"/>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solidFill>
                <a:srgbClr val="C83B44"/>
              </a:solidFill>
            </a:endParaRPr>
          </a:p>
        </p:txBody>
      </p:sp>
      <p:sp>
        <p:nvSpPr>
          <p:cNvPr id="7" name="文本框 6"/>
          <p:cNvSpPr txBox="1"/>
          <p:nvPr/>
        </p:nvSpPr>
        <p:spPr>
          <a:xfrm>
            <a:off x="504190" y="302895"/>
            <a:ext cx="1699895" cy="460375"/>
          </a:xfrm>
          <a:prstGeom prst="rect">
            <a:avLst/>
          </a:prstGeom>
          <a:noFill/>
        </p:spPr>
        <p:txBody>
          <a:bodyPr wrap="square" rtlCol="0">
            <a:spAutoFit/>
          </a:bodyPr>
          <a:p>
            <a:pPr algn="l"/>
            <a:r>
              <a:rPr lang="zh-CN" altLang="en-US" sz="2400" b="1" dirty="0">
                <a:solidFill>
                  <a:schemeClr val="bg2"/>
                </a:solidFill>
                <a:latin typeface="微软雅黑" panose="020B0503020204020204" pitchFamily="34" charset="-122"/>
                <a:ea typeface="微软雅黑" panose="020B0503020204020204" pitchFamily="34" charset="-122"/>
              </a:rPr>
              <a:t>一、词汇。</a:t>
            </a:r>
            <a:endParaRPr lang="en-US" altLang="zh-CN" sz="2400" b="1" dirty="0">
              <a:solidFill>
                <a:schemeClr val="bg2"/>
              </a:solidFill>
              <a:latin typeface="微软雅黑" panose="020B0503020204020204" pitchFamily="34" charset="-122"/>
              <a:ea typeface="微软雅黑" panose="020B0503020204020204" pitchFamily="34" charset="-122"/>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圆角 16"/>
          <p:cNvSpPr/>
          <p:nvPr/>
        </p:nvSpPr>
        <p:spPr>
          <a:xfrm>
            <a:off x="308610" y="302895"/>
            <a:ext cx="2395220" cy="461645"/>
          </a:xfrm>
          <a:prstGeom prst="roundRect">
            <a:avLst>
              <a:gd name="adj" fmla="val 50000"/>
            </a:avLst>
          </a:prstGeom>
          <a:solidFill>
            <a:srgbClr val="C83B44"/>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solidFill>
                <a:srgbClr val="C83B44"/>
              </a:solidFill>
            </a:endParaRPr>
          </a:p>
        </p:txBody>
      </p:sp>
      <p:sp>
        <p:nvSpPr>
          <p:cNvPr id="4" name="文本框 3"/>
          <p:cNvSpPr txBox="1"/>
          <p:nvPr/>
        </p:nvSpPr>
        <p:spPr>
          <a:xfrm>
            <a:off x="440690" y="302895"/>
            <a:ext cx="3029585" cy="460375"/>
          </a:xfrm>
          <a:prstGeom prst="rect">
            <a:avLst/>
          </a:prstGeom>
          <a:noFill/>
        </p:spPr>
        <p:txBody>
          <a:bodyPr wrap="square" rtlCol="0">
            <a:spAutoFit/>
          </a:bodyPr>
          <a:p>
            <a:pPr algn="l"/>
            <a:r>
              <a:rPr lang="zh-CN" altLang="en-US" sz="2400" b="1" dirty="0">
                <a:solidFill>
                  <a:schemeClr val="bg2"/>
                </a:solidFill>
                <a:latin typeface="微软雅黑" panose="020B0503020204020204" pitchFamily="34" charset="-122"/>
                <a:ea typeface="微软雅黑" panose="020B0503020204020204" pitchFamily="34" charset="-122"/>
              </a:rPr>
              <a:t>二、 重点</a:t>
            </a:r>
            <a:r>
              <a:rPr lang="zh-CN" altLang="en-US" sz="2400" b="1" dirty="0">
                <a:solidFill>
                  <a:schemeClr val="bg2"/>
                </a:solidFill>
                <a:latin typeface="微软雅黑" panose="020B0503020204020204" pitchFamily="34" charset="-122"/>
                <a:ea typeface="微软雅黑" panose="020B0503020204020204" pitchFamily="34" charset="-122"/>
              </a:rPr>
              <a:t>句型。</a:t>
            </a:r>
            <a:endParaRPr lang="zh-CN" altLang="en-US" sz="2400" b="1" dirty="0">
              <a:solidFill>
                <a:schemeClr val="bg2"/>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805180" y="861060"/>
            <a:ext cx="10584815" cy="5220970"/>
          </a:xfrm>
          <a:prstGeom prst="rect">
            <a:avLst/>
          </a:prstGeom>
          <a:noFill/>
        </p:spPr>
        <p:txBody>
          <a:bodyPr wrap="square" rtlCol="0">
            <a:spAutoFit/>
          </a:bodyPr>
          <a:p>
            <a:pPr fontAlgn="auto">
              <a:lnSpc>
                <a:spcPts val="5000"/>
              </a:lnSpc>
            </a:pPr>
            <a:r>
              <a:rPr lang="zh-CN" altLang="en-US" sz="3600" b="1">
                <a:latin typeface="Times New Roman" panose="02020603050405020304" charset="0"/>
                <a:ea typeface="宋体" panose="02010600030101010101" pitchFamily="2" charset="-122"/>
                <a:cs typeface="Times New Roman" panose="02020603050405020304" charset="0"/>
              </a:rPr>
              <a:t>1.</a:t>
            </a:r>
            <a:r>
              <a:rPr lang="en-US" altLang="zh-CN" sz="3600" b="1">
                <a:latin typeface="Times New Roman" panose="02020603050405020304" charset="0"/>
                <a:ea typeface="宋体" panose="02010600030101010101" pitchFamily="2" charset="-122"/>
                <a:cs typeface="Times New Roman" panose="02020603050405020304" charset="0"/>
              </a:rPr>
              <a:t> </a:t>
            </a:r>
            <a:r>
              <a:rPr lang="zh-CN" altLang="en-US" sz="3600" b="1">
                <a:latin typeface="Times New Roman" panose="02020603050405020304" charset="0"/>
                <a:ea typeface="宋体" panose="02010600030101010101" pitchFamily="2" charset="-122"/>
                <a:cs typeface="Times New Roman" panose="02020603050405020304" charset="0"/>
              </a:rPr>
              <a:t>让我们祝他们成功。</a:t>
            </a:r>
            <a:endParaRPr lang="zh-CN" altLang="en-US" sz="3600" b="1">
              <a:latin typeface="Times New Roman" panose="02020603050405020304" charset="0"/>
              <a:ea typeface="宋体" panose="02010600030101010101" pitchFamily="2" charset="-122"/>
              <a:cs typeface="Times New Roman" panose="02020603050405020304" charset="0"/>
            </a:endParaRPr>
          </a:p>
          <a:p>
            <a:pPr fontAlgn="auto">
              <a:lnSpc>
                <a:spcPts val="5000"/>
              </a:lnSpc>
            </a:pPr>
            <a:r>
              <a:rPr lang="zh-CN" altLang="en-US" sz="3600" b="1">
                <a:latin typeface="Times New Roman" panose="02020603050405020304" charset="0"/>
                <a:ea typeface="宋体" panose="02010600030101010101" pitchFamily="2" charset="-122"/>
                <a:cs typeface="Times New Roman" panose="02020603050405020304" charset="0"/>
              </a:rPr>
              <a:t>Let</a:t>
            </a:r>
            <a:r>
              <a:rPr lang="en-US" altLang="zh-CN" sz="3600" b="1">
                <a:latin typeface="Times New Roman" panose="02020603050405020304" charset="0"/>
                <a:ea typeface="宋体" panose="02010600030101010101" pitchFamily="2" charset="-122"/>
                <a:cs typeface="Times New Roman" panose="02020603050405020304" charset="0"/>
              </a:rPr>
              <a:t>’</a:t>
            </a:r>
            <a:r>
              <a:rPr lang="zh-CN" altLang="en-US" sz="3600" b="1">
                <a:latin typeface="Times New Roman" panose="02020603050405020304" charset="0"/>
                <a:ea typeface="宋体" panose="02010600030101010101" pitchFamily="2" charset="-122"/>
                <a:cs typeface="Times New Roman" panose="02020603050405020304" charset="0"/>
              </a:rPr>
              <a:t>s </a:t>
            </a:r>
            <a:r>
              <a:rPr lang="en-US" altLang="zh-CN" sz="3600" b="1">
                <a:latin typeface="Times New Roman" panose="02020603050405020304" charset="0"/>
                <a:ea typeface="宋体" panose="02010600030101010101" pitchFamily="2" charset="-122"/>
                <a:cs typeface="Times New Roman" panose="02020603050405020304" charset="0"/>
              </a:rPr>
              <a:t>________________________________</a:t>
            </a:r>
            <a:r>
              <a:rPr lang="zh-CN" altLang="en-US" sz="3600" b="1">
                <a:latin typeface="Times New Roman" panose="02020603050405020304" charset="0"/>
                <a:ea typeface="宋体" panose="02010600030101010101" pitchFamily="2" charset="-122"/>
                <a:cs typeface="Times New Roman" panose="02020603050405020304" charset="0"/>
              </a:rPr>
              <a:t>. </a:t>
            </a:r>
            <a:endParaRPr lang="zh-CN" altLang="en-US" sz="3600" b="1">
              <a:latin typeface="Times New Roman" panose="02020603050405020304" charset="0"/>
              <a:ea typeface="宋体" panose="02010600030101010101" pitchFamily="2" charset="-122"/>
              <a:cs typeface="Times New Roman" panose="02020603050405020304" charset="0"/>
            </a:endParaRPr>
          </a:p>
          <a:p>
            <a:pPr fontAlgn="auto">
              <a:lnSpc>
                <a:spcPts val="5000"/>
              </a:lnSpc>
            </a:pPr>
            <a:r>
              <a:rPr lang="zh-CN" altLang="en-US" sz="3600" b="1">
                <a:latin typeface="Times New Roman" panose="02020603050405020304" charset="0"/>
                <a:ea typeface="宋体" panose="02010600030101010101" pitchFamily="2" charset="-122"/>
                <a:cs typeface="Times New Roman" panose="02020603050405020304" charset="0"/>
              </a:rPr>
              <a:t>2. 我可以电话订餐吗？</a:t>
            </a:r>
            <a:endParaRPr lang="zh-CN" altLang="en-US" sz="3600" b="1">
              <a:latin typeface="Times New Roman" panose="02020603050405020304" charset="0"/>
              <a:ea typeface="宋体" panose="02010600030101010101" pitchFamily="2" charset="-122"/>
              <a:cs typeface="Times New Roman" panose="02020603050405020304" charset="0"/>
            </a:endParaRPr>
          </a:p>
          <a:p>
            <a:pPr fontAlgn="auto">
              <a:lnSpc>
                <a:spcPts val="5000"/>
              </a:lnSpc>
            </a:pPr>
            <a:r>
              <a:rPr lang="zh-CN" altLang="en-US" sz="3600" b="1">
                <a:latin typeface="Times New Roman" panose="02020603050405020304" charset="0"/>
                <a:ea typeface="宋体" panose="02010600030101010101" pitchFamily="2" charset="-122"/>
                <a:cs typeface="Times New Roman" panose="02020603050405020304" charset="0"/>
              </a:rPr>
              <a:t>Could I </a:t>
            </a:r>
            <a:r>
              <a:rPr lang="en-US" altLang="zh-CN" sz="3600" b="1">
                <a:latin typeface="Times New Roman" panose="02020603050405020304" charset="0"/>
                <a:ea typeface="宋体" panose="02010600030101010101" pitchFamily="2" charset="-122"/>
                <a:cs typeface="Times New Roman" panose="02020603050405020304" charset="0"/>
              </a:rPr>
              <a:t>______________________________</a:t>
            </a:r>
            <a:r>
              <a:rPr lang="zh-CN" altLang="en-US" sz="3600" b="1">
                <a:latin typeface="Times New Roman" panose="02020603050405020304" charset="0"/>
                <a:ea typeface="宋体" panose="02010600030101010101" pitchFamily="2" charset="-122"/>
                <a:cs typeface="Times New Roman" panose="02020603050405020304" charset="0"/>
              </a:rPr>
              <a:t>?</a:t>
            </a:r>
            <a:endParaRPr lang="zh-CN" altLang="en-US" sz="3600" b="1">
              <a:latin typeface="Times New Roman" panose="02020603050405020304" charset="0"/>
              <a:ea typeface="宋体" panose="02010600030101010101" pitchFamily="2" charset="-122"/>
              <a:cs typeface="Times New Roman" panose="02020603050405020304" charset="0"/>
            </a:endParaRPr>
          </a:p>
          <a:p>
            <a:pPr fontAlgn="auto">
              <a:lnSpc>
                <a:spcPts val="5000"/>
              </a:lnSpc>
            </a:pPr>
            <a:r>
              <a:rPr lang="zh-CN" altLang="en-US" sz="3600" b="1">
                <a:latin typeface="Times New Roman" panose="02020603050405020304" charset="0"/>
                <a:ea typeface="宋体" panose="02010600030101010101" pitchFamily="2" charset="-122"/>
                <a:cs typeface="Times New Roman" panose="02020603050405020304" charset="0"/>
              </a:rPr>
              <a:t>3. 第一届国际美食节进展得非常顺利， 付出的努力有了回报。</a:t>
            </a:r>
            <a:endParaRPr lang="zh-CN" altLang="en-US" sz="3600" b="1">
              <a:latin typeface="Times New Roman" panose="02020603050405020304" charset="0"/>
              <a:ea typeface="宋体" panose="02010600030101010101" pitchFamily="2" charset="-122"/>
              <a:cs typeface="Times New Roman" panose="02020603050405020304" charset="0"/>
            </a:endParaRPr>
          </a:p>
          <a:p>
            <a:pPr fontAlgn="auto">
              <a:lnSpc>
                <a:spcPts val="5000"/>
              </a:lnSpc>
            </a:pPr>
            <a:r>
              <a:rPr lang="zh-CN" altLang="en-US" sz="3600" b="1">
                <a:latin typeface="Times New Roman" panose="02020603050405020304" charset="0"/>
                <a:ea typeface="宋体" panose="02010600030101010101" pitchFamily="2" charset="-122"/>
                <a:cs typeface="Times New Roman" panose="02020603050405020304" charset="0"/>
              </a:rPr>
              <a:t> The first International Food Festival </a:t>
            </a:r>
            <a:r>
              <a:rPr lang="en-US" altLang="zh-CN" sz="3600" b="1">
                <a:latin typeface="Times New Roman" panose="02020603050405020304" charset="0"/>
                <a:ea typeface="宋体" panose="02010600030101010101" pitchFamily="2" charset="-122"/>
                <a:cs typeface="Times New Roman" panose="02020603050405020304" charset="0"/>
              </a:rPr>
              <a:t>______</a:t>
            </a:r>
            <a:r>
              <a:rPr lang="en-US" altLang="zh-CN" sz="3600" b="1">
                <a:latin typeface="Times New Roman" panose="02020603050405020304" charset="0"/>
                <a:ea typeface="宋体" panose="02010600030101010101" pitchFamily="2" charset="-122"/>
                <a:cs typeface="Times New Roman" panose="02020603050405020304" charset="0"/>
                <a:sym typeface="+mn-ea"/>
              </a:rPr>
              <a:t>____</a:t>
            </a:r>
            <a:r>
              <a:rPr lang="en-US" altLang="zh-CN" sz="3600" b="1">
                <a:latin typeface="Times New Roman" panose="02020603050405020304" charset="0"/>
                <a:ea typeface="宋体" panose="02010600030101010101" pitchFamily="2" charset="-122"/>
                <a:cs typeface="Times New Roman" panose="02020603050405020304" charset="0"/>
                <a:sym typeface="+mn-ea"/>
              </a:rPr>
              <a:t>__</a:t>
            </a:r>
            <a:r>
              <a:rPr lang="en-US" altLang="zh-CN" sz="3600" b="1">
                <a:latin typeface="Times New Roman" panose="02020603050405020304" charset="0"/>
                <a:ea typeface="宋体" panose="02010600030101010101" pitchFamily="2" charset="-122"/>
                <a:cs typeface="Times New Roman" panose="02020603050405020304" charset="0"/>
              </a:rPr>
              <a:t>_</a:t>
            </a:r>
            <a:r>
              <a:rPr lang="zh-CN" altLang="en-US" sz="3600" b="1">
                <a:latin typeface="Times New Roman" panose="02020603050405020304" charset="0"/>
                <a:ea typeface="宋体" panose="02010600030101010101" pitchFamily="2" charset="-122"/>
                <a:cs typeface="Times New Roman" panose="02020603050405020304" charset="0"/>
              </a:rPr>
              <a:t>,  and</a:t>
            </a:r>
            <a:r>
              <a:rPr lang="en-US" altLang="zh-CN" sz="3600" b="1">
                <a:latin typeface="Times New Roman" panose="02020603050405020304" charset="0"/>
                <a:ea typeface="宋体" panose="02010600030101010101" pitchFamily="2" charset="-122"/>
                <a:cs typeface="Times New Roman" panose="02020603050405020304" charset="0"/>
              </a:rPr>
              <a:t> </a:t>
            </a:r>
            <a:r>
              <a:rPr lang="en-US" altLang="zh-CN" sz="3600" b="1">
                <a:latin typeface="Times New Roman" panose="02020603050405020304" charset="0"/>
                <a:ea typeface="宋体" panose="02010600030101010101" pitchFamily="2" charset="-122"/>
                <a:cs typeface="Times New Roman" panose="02020603050405020304" charset="0"/>
                <a:sym typeface="+mn-ea"/>
              </a:rPr>
              <a:t>__</a:t>
            </a:r>
            <a:r>
              <a:rPr lang="en-US" altLang="zh-CN" sz="3600" b="1">
                <a:latin typeface="Times New Roman" panose="02020603050405020304" charset="0"/>
                <a:ea typeface="宋体" panose="02010600030101010101" pitchFamily="2" charset="-122"/>
                <a:cs typeface="Times New Roman" panose="02020603050405020304" charset="0"/>
              </a:rPr>
              <a:t>____________________________________</a:t>
            </a:r>
            <a:r>
              <a:rPr lang="zh-CN" altLang="en-US" sz="3600" b="1">
                <a:latin typeface="Times New Roman" panose="02020603050405020304" charset="0"/>
                <a:ea typeface="宋体" panose="02010600030101010101" pitchFamily="2" charset="-122"/>
                <a:cs typeface="Times New Roman" panose="02020603050405020304" charset="0"/>
              </a:rPr>
              <a:t>. </a:t>
            </a:r>
            <a:endParaRPr lang="zh-CN" altLang="en-US" sz="3600" b="1">
              <a:latin typeface="Times New Roman" panose="02020603050405020304" charset="0"/>
              <a:ea typeface="宋体" panose="02010600030101010101" pitchFamily="2" charset="-122"/>
              <a:cs typeface="Times New Roman" panose="02020603050405020304" charset="0"/>
            </a:endParaRPr>
          </a:p>
        </p:txBody>
      </p:sp>
      <p:sp>
        <p:nvSpPr>
          <p:cNvPr id="8" name="文本框 7"/>
          <p:cNvSpPr txBox="1"/>
          <p:nvPr/>
        </p:nvSpPr>
        <p:spPr>
          <a:xfrm>
            <a:off x="2119630" y="1571625"/>
            <a:ext cx="3843655" cy="645160"/>
          </a:xfrm>
          <a:prstGeom prst="rect">
            <a:avLst/>
          </a:prstGeom>
          <a:noFill/>
        </p:spPr>
        <p:txBody>
          <a:bodyPr wrap="square" rtlCol="0">
            <a:spAutoFit/>
          </a:bodyPr>
          <a:p>
            <a:r>
              <a:rPr sz="3600" b="1">
                <a:solidFill>
                  <a:srgbClr val="FF0000"/>
                </a:solidFill>
                <a:latin typeface="Times New Roman" panose="02020603050405020304" charset="0"/>
                <a:cs typeface="Times New Roman" panose="02020603050405020304" charset="0"/>
              </a:rPr>
              <a:t>wish them success</a:t>
            </a:r>
            <a:endParaRPr lang="zh-CN" altLang="en-US" sz="3600" b="1">
              <a:solidFill>
                <a:srgbClr val="FF0000"/>
              </a:solidFill>
              <a:latin typeface="Times New Roman" panose="02020603050405020304" charset="0"/>
              <a:cs typeface="Times New Roman" panose="02020603050405020304" charset="0"/>
            </a:endParaRPr>
          </a:p>
        </p:txBody>
      </p:sp>
      <p:sp>
        <p:nvSpPr>
          <p:cNvPr id="9" name="文本框 8"/>
          <p:cNvSpPr txBox="1"/>
          <p:nvPr/>
        </p:nvSpPr>
        <p:spPr>
          <a:xfrm>
            <a:off x="2560955" y="2784475"/>
            <a:ext cx="4835525" cy="732155"/>
          </a:xfrm>
          <a:prstGeom prst="rect">
            <a:avLst/>
          </a:prstGeom>
          <a:noFill/>
        </p:spPr>
        <p:txBody>
          <a:bodyPr wrap="square" rtlCol="0">
            <a:spAutoFit/>
          </a:bodyPr>
          <a:p>
            <a:pPr fontAlgn="auto">
              <a:lnSpc>
                <a:spcPts val="5000"/>
              </a:lnSpc>
            </a:pPr>
            <a:r>
              <a:rPr sz="3600" b="1">
                <a:solidFill>
                  <a:srgbClr val="FF0000"/>
                </a:solidFill>
                <a:latin typeface="Times New Roman" panose="02020603050405020304" charset="0"/>
                <a:cs typeface="Times New Roman" panose="02020603050405020304" charset="0"/>
              </a:rPr>
              <a:t>order a meal by phone</a:t>
            </a:r>
            <a:endParaRPr sz="3600" b="1">
              <a:solidFill>
                <a:srgbClr val="FF0000"/>
              </a:solidFill>
              <a:latin typeface="Times New Roman" panose="02020603050405020304" charset="0"/>
              <a:cs typeface="Times New Roman" panose="02020603050405020304" charset="0"/>
            </a:endParaRPr>
          </a:p>
        </p:txBody>
      </p:sp>
      <p:sp>
        <p:nvSpPr>
          <p:cNvPr id="10" name="文本框 9"/>
          <p:cNvSpPr txBox="1"/>
          <p:nvPr/>
        </p:nvSpPr>
        <p:spPr>
          <a:xfrm>
            <a:off x="1073150" y="4702175"/>
            <a:ext cx="10432415" cy="1373505"/>
          </a:xfrm>
          <a:prstGeom prst="rect">
            <a:avLst/>
          </a:prstGeom>
          <a:noFill/>
        </p:spPr>
        <p:txBody>
          <a:bodyPr wrap="square" rtlCol="0">
            <a:spAutoFit/>
          </a:bodyPr>
          <a:p>
            <a:pPr fontAlgn="auto">
              <a:lnSpc>
                <a:spcPts val="5000"/>
              </a:lnSpc>
            </a:pPr>
            <a:r>
              <a:rPr lang="en-US" altLang="zh-CN" sz="3600" b="1">
                <a:solidFill>
                  <a:srgbClr val="FF0000"/>
                </a:solidFill>
                <a:latin typeface="Times New Roman" panose="02020603050405020304" charset="0"/>
                <a:cs typeface="Times New Roman" panose="02020603050405020304" charset="0"/>
              </a:rPr>
              <a:t>                                                              </a:t>
            </a:r>
            <a:r>
              <a:rPr lang="zh-CN" altLang="en-US" sz="3600" b="1">
                <a:solidFill>
                  <a:srgbClr val="FF0000"/>
                </a:solidFill>
                <a:latin typeface="Times New Roman" panose="02020603050405020304" charset="0"/>
                <a:cs typeface="Times New Roman" panose="02020603050405020304" charset="0"/>
              </a:rPr>
              <a:t>went very well</a:t>
            </a:r>
            <a:r>
              <a:rPr lang="en-US" altLang="zh-CN" sz="3600" b="1">
                <a:solidFill>
                  <a:srgbClr val="FF0000"/>
                </a:solidFill>
                <a:latin typeface="Times New Roman" panose="02020603050405020304" charset="0"/>
                <a:cs typeface="Times New Roman" panose="02020603050405020304" charset="0"/>
              </a:rPr>
              <a:t>          </a:t>
            </a:r>
            <a:r>
              <a:rPr lang="zh-CN" altLang="en-US" sz="3600" b="1">
                <a:solidFill>
                  <a:srgbClr val="FF0000"/>
                </a:solidFill>
                <a:latin typeface="Times New Roman" panose="02020603050405020304" charset="0"/>
                <a:cs typeface="Times New Roman" panose="02020603050405020304" charset="0"/>
              </a:rPr>
              <a:t> </a:t>
            </a:r>
            <a:r>
              <a:rPr lang="en-US" altLang="zh-CN" sz="3600" b="1">
                <a:solidFill>
                  <a:srgbClr val="FF0000"/>
                </a:solidFill>
                <a:latin typeface="Times New Roman" panose="02020603050405020304" charset="0"/>
                <a:cs typeface="Times New Roman" panose="02020603050405020304" charset="0"/>
              </a:rPr>
              <a:t>       </a:t>
            </a:r>
            <a:br>
              <a:rPr lang="en-US" altLang="zh-CN" sz="3600" b="1">
                <a:solidFill>
                  <a:srgbClr val="FF0000"/>
                </a:solidFill>
                <a:latin typeface="Times New Roman" panose="02020603050405020304" charset="0"/>
                <a:cs typeface="Times New Roman" panose="02020603050405020304" charset="0"/>
              </a:rPr>
            </a:br>
            <a:r>
              <a:rPr lang="en-US" altLang="zh-CN" sz="3600" b="1">
                <a:solidFill>
                  <a:srgbClr val="FF0000"/>
                </a:solidFill>
                <a:latin typeface="Times New Roman" panose="02020603050405020304" charset="0"/>
                <a:cs typeface="Times New Roman" panose="02020603050405020304" charset="0"/>
              </a:rPr>
              <a:t>      </a:t>
            </a:r>
            <a:r>
              <a:rPr lang="zh-CN" altLang="en-US" sz="3600" b="1">
                <a:solidFill>
                  <a:srgbClr val="FF0000"/>
                </a:solidFill>
                <a:latin typeface="Times New Roman" panose="02020603050405020304" charset="0"/>
                <a:cs typeface="Times New Roman" panose="02020603050405020304" charset="0"/>
              </a:rPr>
              <a:t>the results were worth the effort</a:t>
            </a:r>
            <a:endParaRPr lang="zh-CN" altLang="en-US" sz="3600" b="1">
              <a:solidFill>
                <a:srgbClr val="FF0000"/>
              </a:solidFill>
              <a:latin typeface="Times New Roman" panose="02020603050405020304" charset="0"/>
              <a:cs typeface="Times New Roman" panose="02020603050405020304" charset="0"/>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圆角 16"/>
          <p:cNvSpPr/>
          <p:nvPr/>
        </p:nvSpPr>
        <p:spPr>
          <a:xfrm>
            <a:off x="308610" y="302895"/>
            <a:ext cx="2395220" cy="461645"/>
          </a:xfrm>
          <a:prstGeom prst="roundRect">
            <a:avLst>
              <a:gd name="adj" fmla="val 50000"/>
            </a:avLst>
          </a:prstGeom>
          <a:solidFill>
            <a:srgbClr val="C83B44"/>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solidFill>
                <a:srgbClr val="C83B44"/>
              </a:solidFill>
            </a:endParaRPr>
          </a:p>
        </p:txBody>
      </p:sp>
      <p:sp>
        <p:nvSpPr>
          <p:cNvPr id="4" name="文本框 3"/>
          <p:cNvSpPr txBox="1"/>
          <p:nvPr/>
        </p:nvSpPr>
        <p:spPr>
          <a:xfrm>
            <a:off x="440690" y="302895"/>
            <a:ext cx="3029585" cy="460375"/>
          </a:xfrm>
          <a:prstGeom prst="rect">
            <a:avLst/>
          </a:prstGeom>
          <a:noFill/>
        </p:spPr>
        <p:txBody>
          <a:bodyPr wrap="square" rtlCol="0">
            <a:spAutoFit/>
          </a:bodyPr>
          <a:p>
            <a:pPr algn="l"/>
            <a:r>
              <a:rPr lang="zh-CN" altLang="en-US" sz="2400" b="1" dirty="0">
                <a:solidFill>
                  <a:schemeClr val="bg2"/>
                </a:solidFill>
                <a:latin typeface="微软雅黑" panose="020B0503020204020204" pitchFamily="34" charset="-122"/>
                <a:ea typeface="微软雅黑" panose="020B0503020204020204" pitchFamily="34" charset="-122"/>
              </a:rPr>
              <a:t>二、 重点</a:t>
            </a:r>
            <a:r>
              <a:rPr lang="zh-CN" altLang="en-US" sz="2400" b="1" dirty="0">
                <a:solidFill>
                  <a:schemeClr val="bg2"/>
                </a:solidFill>
                <a:latin typeface="微软雅黑" panose="020B0503020204020204" pitchFamily="34" charset="-122"/>
                <a:ea typeface="微软雅黑" panose="020B0503020204020204" pitchFamily="34" charset="-122"/>
              </a:rPr>
              <a:t>句型。</a:t>
            </a:r>
            <a:endParaRPr lang="zh-CN" altLang="en-US" sz="2400" b="1" dirty="0">
              <a:solidFill>
                <a:schemeClr val="bg2"/>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796925" y="832485"/>
            <a:ext cx="10752455" cy="5297805"/>
          </a:xfrm>
          <a:prstGeom prst="rect">
            <a:avLst/>
          </a:prstGeom>
          <a:noFill/>
        </p:spPr>
        <p:txBody>
          <a:bodyPr wrap="square" rtlCol="0">
            <a:spAutoFit/>
          </a:bodyPr>
          <a:p>
            <a:pPr fontAlgn="auto">
              <a:lnSpc>
                <a:spcPts val="5800"/>
              </a:lnSpc>
            </a:pPr>
            <a:r>
              <a:rPr lang="zh-CN" altLang="en-US" sz="3600" b="1">
                <a:latin typeface="Times New Roman" panose="02020603050405020304" charset="0"/>
                <a:ea typeface="宋体" panose="02010600030101010101" pitchFamily="2" charset="-122"/>
                <a:cs typeface="Times New Roman" panose="02020603050405020304" charset="0"/>
              </a:rPr>
              <a:t>4. 据说有一半学生吃早饭没有规律。</a:t>
            </a:r>
            <a:endParaRPr lang="zh-CN" altLang="en-US" sz="3600" b="1">
              <a:latin typeface="Times New Roman" panose="02020603050405020304" charset="0"/>
              <a:ea typeface="宋体" panose="02010600030101010101" pitchFamily="2" charset="-122"/>
              <a:cs typeface="Times New Roman" panose="02020603050405020304" charset="0"/>
            </a:endParaRPr>
          </a:p>
          <a:p>
            <a:pPr fontAlgn="auto">
              <a:lnSpc>
                <a:spcPts val="5800"/>
              </a:lnSpc>
            </a:pPr>
            <a:r>
              <a:rPr lang="zh-CN" altLang="en-US" sz="3600" b="1">
                <a:latin typeface="Times New Roman" panose="02020603050405020304" charset="0"/>
                <a:ea typeface="宋体" panose="02010600030101010101" pitchFamily="2" charset="-122"/>
                <a:cs typeface="Times New Roman" panose="02020603050405020304" charset="0"/>
              </a:rPr>
              <a:t>It</a:t>
            </a:r>
            <a:r>
              <a:rPr lang="en-US" altLang="zh-CN" sz="3600" b="1">
                <a:latin typeface="Times New Roman" panose="02020603050405020304" charset="0"/>
                <a:ea typeface="宋体" panose="02010600030101010101" pitchFamily="2" charset="-122"/>
                <a:cs typeface="Times New Roman" panose="02020603050405020304" charset="0"/>
              </a:rPr>
              <a:t>’</a:t>
            </a:r>
            <a:r>
              <a:rPr lang="zh-CN" altLang="en-US" sz="3600" b="1">
                <a:latin typeface="Times New Roman" panose="02020603050405020304" charset="0"/>
                <a:ea typeface="宋体" panose="02010600030101010101" pitchFamily="2" charset="-122"/>
                <a:cs typeface="Times New Roman" panose="02020603050405020304" charset="0"/>
              </a:rPr>
              <a:t>s </a:t>
            </a:r>
            <a:r>
              <a:rPr lang="en-US" altLang="zh-CN" sz="3600" b="1">
                <a:latin typeface="Times New Roman" panose="02020603050405020304" charset="0"/>
                <a:ea typeface="宋体" panose="02010600030101010101" pitchFamily="2" charset="-122"/>
                <a:cs typeface="Times New Roman" panose="02020603050405020304" charset="0"/>
              </a:rPr>
              <a:t>___________</a:t>
            </a:r>
            <a:r>
              <a:rPr lang="en-US" altLang="zh-CN" sz="3600" b="1">
                <a:latin typeface="Times New Roman" panose="02020603050405020304" charset="0"/>
                <a:ea typeface="宋体" panose="02010600030101010101" pitchFamily="2" charset="-122"/>
                <a:cs typeface="Times New Roman" panose="02020603050405020304" charset="0"/>
                <a:sym typeface="+mn-ea"/>
              </a:rPr>
              <a:t>____________</a:t>
            </a:r>
            <a:r>
              <a:rPr lang="en-US" altLang="zh-CN" sz="3600" b="1">
                <a:latin typeface="Times New Roman" panose="02020603050405020304" charset="0"/>
                <a:ea typeface="宋体" panose="02010600030101010101" pitchFamily="2" charset="-122"/>
                <a:cs typeface="Times New Roman" panose="02020603050405020304" charset="0"/>
              </a:rPr>
              <a:t>____</a:t>
            </a:r>
            <a:r>
              <a:rPr lang="zh-CN" altLang="en-US" sz="3600" b="1">
                <a:latin typeface="Times New Roman" panose="02020603050405020304" charset="0"/>
                <a:ea typeface="宋体" panose="02010600030101010101" pitchFamily="2" charset="-122"/>
                <a:cs typeface="Times New Roman" panose="02020603050405020304" charset="0"/>
              </a:rPr>
              <a:t> don</a:t>
            </a:r>
            <a:r>
              <a:rPr lang="en-US" altLang="zh-CN" sz="3600" b="1">
                <a:latin typeface="Times New Roman" panose="02020603050405020304" charset="0"/>
                <a:ea typeface="宋体" panose="02010600030101010101" pitchFamily="2" charset="-122"/>
                <a:cs typeface="Times New Roman" panose="02020603050405020304" charset="0"/>
              </a:rPr>
              <a:t>’</a:t>
            </a:r>
            <a:r>
              <a:rPr lang="zh-CN" altLang="en-US" sz="3600" b="1">
                <a:latin typeface="Times New Roman" panose="02020603050405020304" charset="0"/>
                <a:ea typeface="宋体" panose="02010600030101010101" pitchFamily="2" charset="-122"/>
                <a:cs typeface="Times New Roman" panose="02020603050405020304" charset="0"/>
              </a:rPr>
              <a:t>t have </a:t>
            </a:r>
            <a:r>
              <a:rPr lang="en-US" altLang="zh-CN" sz="3600" b="1">
                <a:latin typeface="Times New Roman" panose="02020603050405020304" charset="0"/>
                <a:ea typeface="宋体" panose="02010600030101010101" pitchFamily="2" charset="-122"/>
                <a:cs typeface="Times New Roman" panose="02020603050405020304" charset="0"/>
              </a:rPr>
              <a:t>_</a:t>
            </a:r>
            <a:r>
              <a:rPr lang="en-US" altLang="zh-CN" sz="3600" b="1">
                <a:latin typeface="Times New Roman" panose="02020603050405020304" charset="0"/>
                <a:ea typeface="宋体" panose="02010600030101010101" pitchFamily="2" charset="-122"/>
                <a:cs typeface="Times New Roman" panose="02020603050405020304" charset="0"/>
                <a:sym typeface="+mn-ea"/>
              </a:rPr>
              <a:t>________________________________</a:t>
            </a:r>
            <a:r>
              <a:rPr lang="en-US" altLang="zh-CN" sz="3600" b="1">
                <a:latin typeface="Times New Roman" panose="02020603050405020304" charset="0"/>
                <a:ea typeface="宋体" panose="02010600030101010101" pitchFamily="2" charset="-122"/>
                <a:cs typeface="Times New Roman" panose="02020603050405020304" charset="0"/>
              </a:rPr>
              <a:t>_______</a:t>
            </a:r>
            <a:r>
              <a:rPr lang="zh-CN" altLang="en-US" sz="3600" b="1">
                <a:latin typeface="Times New Roman" panose="02020603050405020304" charset="0"/>
                <a:ea typeface="宋体" panose="02010600030101010101" pitchFamily="2" charset="-122"/>
                <a:cs typeface="Times New Roman" panose="02020603050405020304" charset="0"/>
              </a:rPr>
              <a:t>. </a:t>
            </a:r>
            <a:endParaRPr lang="zh-CN" altLang="en-US" sz="3600" b="1">
              <a:latin typeface="Times New Roman" panose="02020603050405020304" charset="0"/>
              <a:ea typeface="宋体" panose="02010600030101010101" pitchFamily="2" charset="-122"/>
              <a:cs typeface="Times New Roman" panose="02020603050405020304" charset="0"/>
            </a:endParaRPr>
          </a:p>
          <a:p>
            <a:pPr fontAlgn="auto">
              <a:lnSpc>
                <a:spcPts val="5800"/>
              </a:lnSpc>
            </a:pPr>
            <a:r>
              <a:rPr lang="zh-CN" altLang="en-US" sz="3600" b="1">
                <a:latin typeface="Times New Roman" panose="02020603050405020304" charset="0"/>
                <a:ea typeface="宋体" panose="02010600030101010101" pitchFamily="2" charset="-122"/>
                <a:cs typeface="Times New Roman" panose="02020603050405020304" charset="0"/>
              </a:rPr>
              <a:t>5. 总之，我们不仅应该吃足够多好的、健康的食物， 而且还要吃得有规律。</a:t>
            </a:r>
            <a:endParaRPr lang="zh-CN" altLang="en-US" sz="3600" b="1">
              <a:latin typeface="Times New Roman" panose="02020603050405020304" charset="0"/>
              <a:ea typeface="宋体" panose="02010600030101010101" pitchFamily="2" charset="-122"/>
              <a:cs typeface="Times New Roman" panose="02020603050405020304" charset="0"/>
            </a:endParaRPr>
          </a:p>
          <a:p>
            <a:pPr fontAlgn="auto">
              <a:lnSpc>
                <a:spcPts val="5800"/>
              </a:lnSpc>
            </a:pPr>
            <a:r>
              <a:rPr lang="en-US" altLang="zh-CN" sz="3600" b="1">
                <a:latin typeface="Times New Roman" panose="02020603050405020304" charset="0"/>
                <a:ea typeface="宋体" panose="02010600030101010101" pitchFamily="2" charset="-122"/>
                <a:cs typeface="Times New Roman" panose="02020603050405020304" charset="0"/>
              </a:rPr>
              <a:t>______</a:t>
            </a:r>
            <a:r>
              <a:rPr lang="en-US" altLang="zh-CN" sz="3600" b="1">
                <a:latin typeface="Times New Roman" panose="02020603050405020304" charset="0"/>
                <a:ea typeface="宋体" panose="02010600030101010101" pitchFamily="2" charset="-122"/>
                <a:cs typeface="Times New Roman" panose="02020603050405020304" charset="0"/>
                <a:sym typeface="+mn-ea"/>
              </a:rPr>
              <a:t>_______</a:t>
            </a:r>
            <a:r>
              <a:rPr lang="en-US" altLang="zh-CN" sz="3600" b="1">
                <a:latin typeface="Times New Roman" panose="02020603050405020304" charset="0"/>
                <a:ea typeface="宋体" panose="02010600030101010101" pitchFamily="2" charset="-122"/>
                <a:cs typeface="Times New Roman" panose="02020603050405020304" charset="0"/>
              </a:rPr>
              <a:t>____</a:t>
            </a:r>
            <a:r>
              <a:rPr lang="zh-CN" altLang="en-US" sz="3600" b="1">
                <a:latin typeface="Times New Roman" panose="02020603050405020304" charset="0"/>
                <a:ea typeface="宋体" panose="02010600030101010101" pitchFamily="2" charset="-122"/>
                <a:cs typeface="Times New Roman" panose="02020603050405020304" charset="0"/>
              </a:rPr>
              <a:t>,  we should </a:t>
            </a:r>
            <a:r>
              <a:rPr lang="en-US" altLang="zh-CN" sz="3600" b="1">
                <a:latin typeface="Times New Roman" panose="02020603050405020304" charset="0"/>
                <a:ea typeface="宋体" panose="02010600030101010101" pitchFamily="2" charset="-122"/>
                <a:cs typeface="Times New Roman" panose="02020603050405020304" charset="0"/>
              </a:rPr>
              <a:t>_________________</a:t>
            </a:r>
            <a:endParaRPr lang="en-US" altLang="zh-CN" sz="3600" b="1">
              <a:latin typeface="Times New Roman" panose="02020603050405020304" charset="0"/>
              <a:ea typeface="宋体" panose="02010600030101010101" pitchFamily="2" charset="-122"/>
              <a:cs typeface="Times New Roman" panose="02020603050405020304" charset="0"/>
            </a:endParaRPr>
          </a:p>
          <a:p>
            <a:pPr fontAlgn="auto">
              <a:lnSpc>
                <a:spcPts val="5800"/>
              </a:lnSpc>
            </a:pPr>
            <a:r>
              <a:rPr lang="en-US" altLang="zh-CN" sz="3600" b="1">
                <a:latin typeface="Times New Roman" panose="02020603050405020304" charset="0"/>
                <a:ea typeface="宋体" panose="02010600030101010101" pitchFamily="2" charset="-122"/>
                <a:cs typeface="Times New Roman" panose="02020603050405020304" charset="0"/>
              </a:rPr>
              <a:t>____________________________________________.</a:t>
            </a:r>
            <a:r>
              <a:rPr lang="zh-CN" altLang="en-US" sz="3600" b="1">
                <a:latin typeface="Times New Roman" panose="02020603050405020304" charset="0"/>
                <a:ea typeface="宋体" panose="02010600030101010101" pitchFamily="2" charset="-122"/>
                <a:cs typeface="Times New Roman" panose="02020603050405020304" charset="0"/>
              </a:rPr>
              <a:t> </a:t>
            </a:r>
            <a:endParaRPr lang="zh-CN" altLang="en-US" sz="3600" b="1">
              <a:latin typeface="Times New Roman" panose="02020603050405020304" charset="0"/>
              <a:ea typeface="宋体" panose="02010600030101010101" pitchFamily="2" charset="-122"/>
              <a:cs typeface="Times New Roman" panose="02020603050405020304" charset="0"/>
            </a:endParaRPr>
          </a:p>
        </p:txBody>
      </p:sp>
      <p:sp>
        <p:nvSpPr>
          <p:cNvPr id="10" name="文本框 9"/>
          <p:cNvSpPr txBox="1"/>
          <p:nvPr/>
        </p:nvSpPr>
        <p:spPr>
          <a:xfrm>
            <a:off x="913765" y="1598295"/>
            <a:ext cx="8952230" cy="1578610"/>
          </a:xfrm>
          <a:prstGeom prst="rect">
            <a:avLst/>
          </a:prstGeom>
          <a:noFill/>
        </p:spPr>
        <p:txBody>
          <a:bodyPr wrap="square" rtlCol="0">
            <a:spAutoFit/>
          </a:bodyPr>
          <a:p>
            <a:pPr fontAlgn="auto">
              <a:lnSpc>
                <a:spcPts val="5800"/>
              </a:lnSpc>
            </a:pPr>
            <a:r>
              <a:rPr sz="3600" b="1">
                <a:solidFill>
                  <a:srgbClr val="FF0000"/>
                </a:solidFill>
                <a:latin typeface="Times New Roman" panose="02020603050405020304" charset="0"/>
                <a:cs typeface="Times New Roman" panose="02020603050405020304" charset="0"/>
              </a:rPr>
              <a:t> </a:t>
            </a:r>
            <a:r>
              <a:rPr lang="en-US" sz="3600" b="1">
                <a:solidFill>
                  <a:srgbClr val="FF0000"/>
                </a:solidFill>
                <a:latin typeface="Times New Roman" panose="02020603050405020304" charset="0"/>
                <a:cs typeface="Times New Roman" panose="02020603050405020304" charset="0"/>
              </a:rPr>
              <a:t>       </a:t>
            </a:r>
            <a:r>
              <a:rPr sz="3600" b="1">
                <a:solidFill>
                  <a:srgbClr val="FF0000"/>
                </a:solidFill>
                <a:latin typeface="Times New Roman" panose="02020603050405020304" charset="0"/>
                <a:cs typeface="Times New Roman" panose="02020603050405020304" charset="0"/>
              </a:rPr>
              <a:t>said that half of the students</a:t>
            </a:r>
            <a:endParaRPr sz="3600" b="1">
              <a:solidFill>
                <a:srgbClr val="FF0000"/>
              </a:solidFill>
              <a:latin typeface="Times New Roman" panose="02020603050405020304" charset="0"/>
              <a:cs typeface="Times New Roman" panose="02020603050405020304" charset="0"/>
            </a:endParaRPr>
          </a:p>
          <a:p>
            <a:pPr fontAlgn="auto">
              <a:lnSpc>
                <a:spcPts val="5800"/>
              </a:lnSpc>
            </a:pPr>
            <a:r>
              <a:rPr sz="3600" b="1">
                <a:solidFill>
                  <a:srgbClr val="FF0000"/>
                </a:solidFill>
                <a:latin typeface="Times New Roman" panose="02020603050405020304" charset="0"/>
                <a:cs typeface="Times New Roman" panose="02020603050405020304" charset="0"/>
              </a:rPr>
              <a:t>breakfast regularly</a:t>
            </a:r>
            <a:endParaRPr sz="3600" b="1">
              <a:solidFill>
                <a:srgbClr val="FF0000"/>
              </a:solidFill>
              <a:latin typeface="Times New Roman" panose="02020603050405020304" charset="0"/>
              <a:cs typeface="Times New Roman" panose="02020603050405020304" charset="0"/>
            </a:endParaRPr>
          </a:p>
        </p:txBody>
      </p:sp>
      <p:sp>
        <p:nvSpPr>
          <p:cNvPr id="2" name="文本框 1"/>
          <p:cNvSpPr txBox="1"/>
          <p:nvPr/>
        </p:nvSpPr>
        <p:spPr>
          <a:xfrm>
            <a:off x="897890" y="4539615"/>
            <a:ext cx="10467975" cy="1578610"/>
          </a:xfrm>
          <a:prstGeom prst="rect">
            <a:avLst/>
          </a:prstGeom>
          <a:noFill/>
        </p:spPr>
        <p:txBody>
          <a:bodyPr wrap="square" rtlCol="0">
            <a:spAutoFit/>
          </a:bodyPr>
          <a:p>
            <a:pPr fontAlgn="auto">
              <a:lnSpc>
                <a:spcPts val="5800"/>
              </a:lnSpc>
            </a:pPr>
            <a:r>
              <a:rPr sz="3600" b="1">
                <a:solidFill>
                  <a:srgbClr val="FF0000"/>
                </a:solidFill>
                <a:latin typeface="Times New Roman" panose="02020603050405020304" charset="0"/>
                <a:cs typeface="Times New Roman" panose="02020603050405020304" charset="0"/>
              </a:rPr>
              <a:t>In short/In a word</a:t>
            </a:r>
            <a:r>
              <a:rPr lang="en-US" sz="3600" b="1">
                <a:solidFill>
                  <a:srgbClr val="FF0000"/>
                </a:solidFill>
                <a:latin typeface="Times New Roman" panose="02020603050405020304" charset="0"/>
                <a:cs typeface="Times New Roman" panose="02020603050405020304" charset="0"/>
              </a:rPr>
              <a:t>                       not only eat enough good, healthy food but also eat regularly </a:t>
            </a:r>
            <a:endParaRPr lang="en-US" sz="3600" b="1">
              <a:solidFill>
                <a:srgbClr val="FF0000"/>
              </a:solidFill>
              <a:latin typeface="Times New Roman" panose="02020603050405020304" charset="0"/>
              <a:cs typeface="Times New Roman" panose="02020603050405020304" charset="0"/>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圆角 16"/>
          <p:cNvSpPr/>
          <p:nvPr/>
        </p:nvSpPr>
        <p:spPr>
          <a:xfrm>
            <a:off x="308610" y="302895"/>
            <a:ext cx="2331720" cy="461645"/>
          </a:xfrm>
          <a:prstGeom prst="roundRect">
            <a:avLst>
              <a:gd name="adj" fmla="val 50000"/>
            </a:avLst>
          </a:prstGeom>
          <a:solidFill>
            <a:srgbClr val="C00000"/>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3" name="文本框 2"/>
          <p:cNvSpPr txBox="1"/>
          <p:nvPr/>
        </p:nvSpPr>
        <p:spPr>
          <a:xfrm>
            <a:off x="461010" y="764540"/>
            <a:ext cx="11270615" cy="5220970"/>
          </a:xfrm>
          <a:prstGeom prst="rect">
            <a:avLst/>
          </a:prstGeom>
          <a:noFill/>
        </p:spPr>
        <p:txBody>
          <a:bodyPr wrap="square" rtlCol="0" anchor="t">
            <a:spAutoFit/>
          </a:bodyPr>
          <a:p>
            <a:pPr fontAlgn="auto">
              <a:lnSpc>
                <a:spcPts val="5000"/>
              </a:lnSpc>
            </a:pPr>
            <a:r>
              <a:rPr sz="3600" b="1" dirty="0" smtClean="0">
                <a:latin typeface="Times New Roman" panose="02020603050405020304" charset="0"/>
                <a:ea typeface="宋体" panose="02010600030101010101" pitchFamily="2" charset="-122"/>
                <a:cs typeface="Times New Roman" panose="02020603050405020304" charset="0"/>
                <a:sym typeface="+mn-ea"/>
              </a:rPr>
              <a:t>★副词的比较级和最高级 </a:t>
            </a:r>
            <a:endParaRPr sz="3600" b="1" dirty="0" smtClean="0">
              <a:latin typeface="Times New Roman" panose="02020603050405020304" charset="0"/>
              <a:ea typeface="宋体" panose="02010600030101010101" pitchFamily="2" charset="-122"/>
              <a:cs typeface="Times New Roman" panose="02020603050405020304" charset="0"/>
              <a:sym typeface="+mn-ea"/>
            </a:endParaRPr>
          </a:p>
          <a:p>
            <a:pPr fontAlgn="auto">
              <a:lnSpc>
                <a:spcPts val="5000"/>
              </a:lnSpc>
            </a:pPr>
            <a:r>
              <a:rPr sz="2800" b="1" dirty="0" smtClean="0">
                <a:latin typeface="Times New Roman" panose="02020603050405020304" charset="0"/>
                <a:ea typeface="宋体" panose="02010600030101010101" pitchFamily="2" charset="-122"/>
                <a:cs typeface="Times New Roman" panose="02020603050405020304" charset="0"/>
                <a:sym typeface="+mn-ea"/>
              </a:rPr>
              <a:t>(A)根据所学知识，将横线上的内容补充完整。</a:t>
            </a:r>
            <a:r>
              <a:rPr sz="3600" b="1" dirty="0" smtClean="0">
                <a:latin typeface="Times New Roman" panose="02020603050405020304" charset="0"/>
                <a:ea typeface="宋体" panose="02010600030101010101" pitchFamily="2" charset="-122"/>
                <a:cs typeface="Times New Roman" panose="02020603050405020304" charset="0"/>
                <a:sym typeface="+mn-ea"/>
              </a:rPr>
              <a:t> </a:t>
            </a:r>
            <a:endParaRPr sz="3600" b="1" dirty="0" smtClean="0">
              <a:latin typeface="Times New Roman" panose="02020603050405020304" charset="0"/>
              <a:ea typeface="宋体" panose="02010600030101010101" pitchFamily="2" charset="-122"/>
              <a:cs typeface="Times New Roman" panose="02020603050405020304" charset="0"/>
              <a:sym typeface="+mn-ea"/>
            </a:endParaRPr>
          </a:p>
          <a:p>
            <a:pPr fontAlgn="auto">
              <a:lnSpc>
                <a:spcPts val="5000"/>
              </a:lnSpc>
            </a:pPr>
            <a:r>
              <a:rPr sz="3600" b="1" dirty="0" smtClean="0">
                <a:latin typeface="Times New Roman" panose="02020603050405020304" charset="0"/>
                <a:ea typeface="宋体" panose="02010600030101010101" pitchFamily="2" charset="-122"/>
                <a:cs typeface="Times New Roman" panose="02020603050405020304" charset="0"/>
                <a:sym typeface="+mn-ea"/>
              </a:rPr>
              <a:t>1. 构成</a:t>
            </a:r>
            <a:endParaRPr sz="3600" b="1" dirty="0" smtClean="0">
              <a:latin typeface="Times New Roman" panose="02020603050405020304" charset="0"/>
              <a:ea typeface="宋体" panose="02010600030101010101" pitchFamily="2" charset="-122"/>
              <a:cs typeface="Times New Roman" panose="02020603050405020304" charset="0"/>
              <a:sym typeface="+mn-ea"/>
            </a:endParaRPr>
          </a:p>
          <a:p>
            <a:pPr fontAlgn="auto">
              <a:lnSpc>
                <a:spcPts val="5000"/>
              </a:lnSpc>
            </a:pPr>
            <a:r>
              <a:rPr lang="en-US" sz="3600" b="1" dirty="0" smtClean="0">
                <a:latin typeface="Times New Roman" panose="02020603050405020304" charset="0"/>
                <a:ea typeface="宋体" panose="02010600030101010101" pitchFamily="2" charset="-122"/>
                <a:cs typeface="Times New Roman" panose="02020603050405020304" charset="0"/>
                <a:sym typeface="+mn-ea"/>
              </a:rPr>
              <a:t>        </a:t>
            </a:r>
            <a:r>
              <a:rPr sz="3600" b="1" dirty="0" smtClean="0">
                <a:latin typeface="Times New Roman" panose="02020603050405020304" charset="0"/>
                <a:ea typeface="宋体" panose="02010600030101010101" pitchFamily="2" charset="-122"/>
                <a:cs typeface="Times New Roman" panose="02020603050405020304" charset="0"/>
                <a:sym typeface="+mn-ea"/>
              </a:rPr>
              <a:t>副词的原级就是其本身。副词的比较级和最高级的构成， 同形容词的比较级和最高级的构成相似。</a:t>
            </a:r>
            <a:endParaRPr sz="3600" b="1" dirty="0" smtClean="0">
              <a:latin typeface="Times New Roman" panose="02020603050405020304" charset="0"/>
              <a:ea typeface="宋体" panose="02010600030101010101" pitchFamily="2" charset="-122"/>
              <a:cs typeface="Times New Roman" panose="02020603050405020304" charset="0"/>
              <a:sym typeface="+mn-ea"/>
            </a:endParaRPr>
          </a:p>
          <a:p>
            <a:pPr fontAlgn="auto">
              <a:lnSpc>
                <a:spcPts val="5000"/>
              </a:lnSpc>
            </a:pPr>
            <a:r>
              <a:rPr sz="3600" b="1" dirty="0" smtClean="0">
                <a:latin typeface="Times New Roman" panose="02020603050405020304" charset="0"/>
                <a:ea typeface="宋体" panose="02010600030101010101" pitchFamily="2" charset="-122"/>
                <a:cs typeface="Times New Roman" panose="02020603050405020304" charset="0"/>
                <a:sym typeface="+mn-ea"/>
              </a:rPr>
              <a:t>(1)一般单音节和部分双音节副词加</a:t>
            </a:r>
            <a:r>
              <a:rPr lang="en-US" sz="3600" b="1" dirty="0" smtClean="0">
                <a:latin typeface="Times New Roman" panose="02020603050405020304" charset="0"/>
                <a:ea typeface="宋体" panose="02010600030101010101" pitchFamily="2" charset="-122"/>
                <a:cs typeface="Times New Roman" panose="02020603050405020304" charset="0"/>
                <a:sym typeface="+mn-ea"/>
              </a:rPr>
              <a:t>-</a:t>
            </a:r>
            <a:r>
              <a:rPr sz="3600" b="1" dirty="0" smtClean="0">
                <a:latin typeface="Times New Roman" panose="02020603050405020304" charset="0"/>
                <a:ea typeface="宋体" panose="02010600030101010101" pitchFamily="2" charset="-122"/>
                <a:cs typeface="Times New Roman" panose="02020603050405020304" charset="0"/>
                <a:sym typeface="+mn-ea"/>
              </a:rPr>
              <a:t>er构成 </a:t>
            </a:r>
            <a:r>
              <a:rPr lang="en-US" sz="3600" b="1" dirty="0" smtClean="0">
                <a:latin typeface="Times New Roman" panose="02020603050405020304" charset="0"/>
                <a:ea typeface="宋体" panose="02010600030101010101" pitchFamily="2" charset="-122"/>
                <a:cs typeface="Times New Roman" panose="02020603050405020304" charset="0"/>
                <a:sym typeface="+mn-ea"/>
              </a:rPr>
              <a:t>_______</a:t>
            </a:r>
            <a:r>
              <a:rPr sz="3600" b="1" dirty="0" smtClean="0">
                <a:latin typeface="Times New Roman" panose="02020603050405020304" charset="0"/>
                <a:ea typeface="宋体" panose="02010600030101010101" pitchFamily="2" charset="-122"/>
                <a:cs typeface="Times New Roman" panose="02020603050405020304" charset="0"/>
                <a:sym typeface="+mn-ea"/>
              </a:rPr>
              <a:t> 级， 加</a:t>
            </a:r>
            <a:r>
              <a:rPr lang="en-US" sz="3600" b="1" dirty="0" smtClean="0">
                <a:latin typeface="Times New Roman" panose="02020603050405020304" charset="0"/>
                <a:ea typeface="宋体" panose="02010600030101010101" pitchFamily="2" charset="-122"/>
                <a:cs typeface="Times New Roman" panose="02020603050405020304" charset="0"/>
                <a:sym typeface="+mn-ea"/>
              </a:rPr>
              <a:t>-</a:t>
            </a:r>
            <a:r>
              <a:rPr sz="3600" b="1" dirty="0" smtClean="0">
                <a:latin typeface="Times New Roman" panose="02020603050405020304" charset="0"/>
                <a:ea typeface="宋体" panose="02010600030101010101" pitchFamily="2" charset="-122"/>
                <a:cs typeface="Times New Roman" panose="02020603050405020304" charset="0"/>
                <a:sym typeface="+mn-ea"/>
              </a:rPr>
              <a:t>est构成 </a:t>
            </a:r>
            <a:r>
              <a:rPr lang="en-US" sz="3600" b="1" dirty="0" smtClean="0">
                <a:latin typeface="Times New Roman" panose="02020603050405020304" charset="0"/>
                <a:ea typeface="宋体" panose="02010600030101010101" pitchFamily="2" charset="-122"/>
                <a:cs typeface="Times New Roman" panose="02020603050405020304" charset="0"/>
                <a:sym typeface="+mn-ea"/>
              </a:rPr>
              <a:t>_______</a:t>
            </a:r>
            <a:r>
              <a:rPr sz="3600" b="1" dirty="0" smtClean="0">
                <a:latin typeface="Times New Roman" panose="02020603050405020304" charset="0"/>
                <a:ea typeface="宋体" panose="02010600030101010101" pitchFamily="2" charset="-122"/>
                <a:cs typeface="Times New Roman" panose="02020603050405020304" charset="0"/>
                <a:sym typeface="+mn-ea"/>
              </a:rPr>
              <a:t> 级。如：fast—faster—fastest; late—later—latest; early—earlier—earliest</a:t>
            </a:r>
            <a:endParaRPr sz="3600" b="1" dirty="0" smtClean="0">
              <a:latin typeface="Times New Roman" panose="02020603050405020304" charset="0"/>
              <a:ea typeface="宋体" panose="02010600030101010101" pitchFamily="2" charset="-122"/>
              <a:cs typeface="Times New Roman" panose="02020603050405020304" charset="0"/>
              <a:sym typeface="+mn-ea"/>
            </a:endParaRPr>
          </a:p>
        </p:txBody>
      </p:sp>
      <p:sp>
        <p:nvSpPr>
          <p:cNvPr id="6" name="文本框 5"/>
          <p:cNvSpPr txBox="1"/>
          <p:nvPr/>
        </p:nvSpPr>
        <p:spPr>
          <a:xfrm>
            <a:off x="378460" y="302895"/>
            <a:ext cx="2127885" cy="460375"/>
          </a:xfrm>
          <a:prstGeom prst="rect">
            <a:avLst/>
          </a:prstGeom>
          <a:noFill/>
        </p:spPr>
        <p:txBody>
          <a:bodyPr wrap="square" rtlCol="0">
            <a:spAutoFit/>
          </a:bodyPr>
          <a:p>
            <a:pPr algn="dist"/>
            <a:r>
              <a:rPr lang="zh-CN" altLang="en-US" sz="2400" b="1" dirty="0">
                <a:solidFill>
                  <a:schemeClr val="bg2"/>
                </a:solidFill>
                <a:latin typeface="微软雅黑" panose="020B0503020204020204" pitchFamily="34" charset="-122"/>
                <a:ea typeface="微软雅黑" panose="020B0503020204020204" pitchFamily="34" charset="-122"/>
                <a:sym typeface="+mn-ea"/>
              </a:rPr>
              <a:t>三、重点</a:t>
            </a:r>
            <a:r>
              <a:rPr lang="zh-CN" altLang="en-US" sz="2400" b="1" dirty="0">
                <a:solidFill>
                  <a:schemeClr val="bg2"/>
                </a:solidFill>
                <a:latin typeface="微软雅黑" panose="020B0503020204020204" pitchFamily="34" charset="-122"/>
                <a:ea typeface="微软雅黑" panose="020B0503020204020204" pitchFamily="34" charset="-122"/>
                <a:sym typeface="+mn-ea"/>
              </a:rPr>
              <a:t>语法。</a:t>
            </a:r>
            <a:endParaRPr lang="zh-CN" altLang="en-US" sz="2400" b="1" dirty="0">
              <a:solidFill>
                <a:schemeClr val="bg2"/>
              </a:solidFill>
              <a:latin typeface="微软雅黑" panose="020B0503020204020204" pitchFamily="34" charset="-122"/>
              <a:ea typeface="微软雅黑" panose="020B0503020204020204" pitchFamily="34" charset="-122"/>
              <a:sym typeface="+mn-ea"/>
            </a:endParaRPr>
          </a:p>
        </p:txBody>
      </p:sp>
      <p:sp>
        <p:nvSpPr>
          <p:cNvPr id="4" name="文本框 3"/>
          <p:cNvSpPr txBox="1"/>
          <p:nvPr/>
        </p:nvSpPr>
        <p:spPr>
          <a:xfrm>
            <a:off x="9312910" y="4020820"/>
            <a:ext cx="1381125" cy="645160"/>
          </a:xfrm>
          <a:prstGeom prst="rect">
            <a:avLst/>
          </a:prstGeom>
          <a:noFill/>
        </p:spPr>
        <p:txBody>
          <a:bodyPr wrap="square" rtlCol="0">
            <a:spAutoFit/>
          </a:bodyPr>
          <a:p>
            <a:r>
              <a:rPr lang="en-US" altLang="zh-CN" sz="3600" b="1">
                <a:solidFill>
                  <a:srgbClr val="FF0000"/>
                </a:solidFill>
                <a:latin typeface="宋体" panose="02010600030101010101" pitchFamily="2" charset="-122"/>
                <a:ea typeface="宋体" panose="02010600030101010101" pitchFamily="2" charset="-122"/>
                <a:cs typeface="Times New Roman" panose="02020603050405020304" charset="0"/>
              </a:rPr>
              <a:t>比较</a:t>
            </a:r>
            <a:endParaRPr lang="en-US" altLang="zh-CN" sz="3600" b="1">
              <a:solidFill>
                <a:srgbClr val="FF0000"/>
              </a:solidFill>
              <a:latin typeface="宋体" panose="02010600030101010101" pitchFamily="2" charset="-122"/>
              <a:ea typeface="宋体" panose="02010600030101010101" pitchFamily="2" charset="-122"/>
              <a:cs typeface="Times New Roman" panose="02020603050405020304" charset="0"/>
            </a:endParaRPr>
          </a:p>
        </p:txBody>
      </p:sp>
      <p:sp>
        <p:nvSpPr>
          <p:cNvPr id="2" name="文本框 1"/>
          <p:cNvSpPr txBox="1"/>
          <p:nvPr/>
        </p:nvSpPr>
        <p:spPr>
          <a:xfrm>
            <a:off x="2931160" y="4665980"/>
            <a:ext cx="1381125" cy="645160"/>
          </a:xfrm>
          <a:prstGeom prst="rect">
            <a:avLst/>
          </a:prstGeom>
          <a:noFill/>
        </p:spPr>
        <p:txBody>
          <a:bodyPr wrap="square" rtlCol="0">
            <a:spAutoFit/>
          </a:bodyPr>
          <a:p>
            <a:r>
              <a:rPr lang="en-US" altLang="zh-CN" sz="3600" b="1">
                <a:solidFill>
                  <a:srgbClr val="FF0000"/>
                </a:solidFill>
                <a:latin typeface="宋体" panose="02010600030101010101" pitchFamily="2" charset="-122"/>
                <a:ea typeface="宋体" panose="02010600030101010101" pitchFamily="2" charset="-122"/>
                <a:cs typeface="Times New Roman" panose="02020603050405020304" charset="0"/>
              </a:rPr>
              <a:t>最高</a:t>
            </a:r>
            <a:endParaRPr lang="en-US" altLang="zh-CN" sz="3600" b="1">
              <a:solidFill>
                <a:srgbClr val="FF0000"/>
              </a:solidFill>
              <a:latin typeface="宋体" panose="02010600030101010101" pitchFamily="2" charset="-122"/>
              <a:ea typeface="宋体" panose="02010600030101010101" pitchFamily="2" charset="-122"/>
              <a:cs typeface="Times New Roman" panose="02020603050405020304" charset="0"/>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圆角 16"/>
          <p:cNvSpPr/>
          <p:nvPr/>
        </p:nvSpPr>
        <p:spPr>
          <a:xfrm>
            <a:off x="308610" y="302895"/>
            <a:ext cx="2331720" cy="461645"/>
          </a:xfrm>
          <a:prstGeom prst="roundRect">
            <a:avLst>
              <a:gd name="adj" fmla="val 50000"/>
            </a:avLst>
          </a:prstGeom>
          <a:solidFill>
            <a:srgbClr val="C00000"/>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3" name="文本框 2"/>
          <p:cNvSpPr txBox="1"/>
          <p:nvPr/>
        </p:nvSpPr>
        <p:spPr>
          <a:xfrm>
            <a:off x="725170" y="983615"/>
            <a:ext cx="10895330" cy="4579620"/>
          </a:xfrm>
          <a:prstGeom prst="rect">
            <a:avLst/>
          </a:prstGeom>
          <a:noFill/>
        </p:spPr>
        <p:txBody>
          <a:bodyPr wrap="square" rtlCol="0" anchor="t">
            <a:spAutoFit/>
          </a:bodyPr>
          <a:p>
            <a:pPr fontAlgn="auto">
              <a:lnSpc>
                <a:spcPts val="5000"/>
              </a:lnSpc>
            </a:pPr>
            <a:r>
              <a:rPr sz="3600" b="1" dirty="0" smtClean="0">
                <a:latin typeface="Times New Roman" panose="02020603050405020304" charset="0"/>
                <a:ea typeface="宋体" panose="02010600030101010101" pitchFamily="2" charset="-122"/>
                <a:cs typeface="Times New Roman" panose="02020603050405020304" charset="0"/>
                <a:sym typeface="+mn-ea"/>
              </a:rPr>
              <a:t>(2)多音节和部分双音节副词在原级前加 </a:t>
            </a:r>
            <a:r>
              <a:rPr lang="en-US" sz="3600" b="1" dirty="0" smtClean="0">
                <a:latin typeface="Times New Roman" panose="02020603050405020304" charset="0"/>
                <a:ea typeface="宋体" panose="02010600030101010101" pitchFamily="2" charset="-122"/>
                <a:cs typeface="Times New Roman" panose="02020603050405020304" charset="0"/>
                <a:sym typeface="+mn-ea"/>
              </a:rPr>
              <a:t>______</a:t>
            </a:r>
            <a:r>
              <a:rPr sz="3600" b="1" dirty="0" smtClean="0">
                <a:latin typeface="Times New Roman" panose="02020603050405020304" charset="0"/>
                <a:ea typeface="宋体" panose="02010600030101010101" pitchFamily="2" charset="-122"/>
                <a:cs typeface="Times New Roman" panose="02020603050405020304" charset="0"/>
                <a:sym typeface="+mn-ea"/>
              </a:rPr>
              <a:t> 构成比较级，加 </a:t>
            </a:r>
            <a:r>
              <a:rPr lang="en-US" sz="3600" b="1" dirty="0" smtClean="0">
                <a:latin typeface="Times New Roman" panose="02020603050405020304" charset="0"/>
                <a:ea typeface="宋体" panose="02010600030101010101" pitchFamily="2" charset="-122"/>
                <a:cs typeface="Times New Roman" panose="02020603050405020304" charset="0"/>
                <a:sym typeface="+mn-ea"/>
              </a:rPr>
              <a:t>______</a:t>
            </a:r>
            <a:r>
              <a:rPr sz="3600" b="1" dirty="0" smtClean="0">
                <a:latin typeface="Times New Roman" panose="02020603050405020304" charset="0"/>
                <a:ea typeface="宋体" panose="02010600030101010101" pitchFamily="2" charset="-122"/>
                <a:cs typeface="Times New Roman" panose="02020603050405020304" charset="0"/>
                <a:sym typeface="+mn-ea"/>
              </a:rPr>
              <a:t> 构成最高级。如： easily—more easily—most easily </a:t>
            </a:r>
            <a:endParaRPr sz="3600" b="1" dirty="0" smtClean="0">
              <a:latin typeface="Times New Roman" panose="02020603050405020304" charset="0"/>
              <a:ea typeface="宋体" panose="02010600030101010101" pitchFamily="2" charset="-122"/>
              <a:cs typeface="Times New Roman" panose="02020603050405020304" charset="0"/>
              <a:sym typeface="+mn-ea"/>
            </a:endParaRPr>
          </a:p>
          <a:p>
            <a:pPr fontAlgn="auto">
              <a:lnSpc>
                <a:spcPts val="5000"/>
              </a:lnSpc>
            </a:pPr>
            <a:r>
              <a:rPr sz="3600" b="1" dirty="0" smtClean="0">
                <a:latin typeface="Times New Roman" panose="02020603050405020304" charset="0"/>
                <a:ea typeface="宋体" panose="02010600030101010101" pitchFamily="2" charset="-122"/>
                <a:cs typeface="Times New Roman" panose="02020603050405020304" charset="0"/>
                <a:sym typeface="+mn-ea"/>
              </a:rPr>
              <a:t>(3)有些副词的比较级和最高级是不规则的。如： </a:t>
            </a:r>
            <a:endParaRPr sz="3600" b="1" dirty="0" smtClean="0">
              <a:latin typeface="Times New Roman" panose="02020603050405020304" charset="0"/>
              <a:ea typeface="宋体" panose="02010600030101010101" pitchFamily="2" charset="-122"/>
              <a:cs typeface="Times New Roman" panose="02020603050405020304" charset="0"/>
              <a:sym typeface="+mn-ea"/>
            </a:endParaRPr>
          </a:p>
          <a:p>
            <a:pPr fontAlgn="auto">
              <a:lnSpc>
                <a:spcPts val="5000"/>
              </a:lnSpc>
            </a:pPr>
            <a:r>
              <a:rPr sz="3600" b="1" dirty="0" smtClean="0">
                <a:latin typeface="Times New Roman" panose="02020603050405020304" charset="0"/>
                <a:ea typeface="宋体" panose="02010600030101010101" pitchFamily="2" charset="-122"/>
                <a:cs typeface="Times New Roman" panose="02020603050405020304" charset="0"/>
                <a:sym typeface="+mn-ea"/>
              </a:rPr>
              <a:t>well—</a:t>
            </a:r>
            <a:r>
              <a:rPr lang="en-US" sz="3600" b="1" dirty="0" smtClean="0">
                <a:latin typeface="Times New Roman" panose="02020603050405020304" charset="0"/>
                <a:ea typeface="宋体" panose="02010600030101010101" pitchFamily="2" charset="-122"/>
                <a:cs typeface="Times New Roman" panose="02020603050405020304" charset="0"/>
                <a:sym typeface="+mn-ea"/>
              </a:rPr>
              <a:t>_______—______</a:t>
            </a:r>
            <a:r>
              <a:rPr sz="3600" b="1" dirty="0" smtClean="0">
                <a:latin typeface="Times New Roman" panose="02020603050405020304" charset="0"/>
                <a:ea typeface="宋体" panose="02010600030101010101" pitchFamily="2" charset="-122"/>
                <a:cs typeface="Times New Roman" panose="02020603050405020304" charset="0"/>
                <a:sym typeface="+mn-ea"/>
              </a:rPr>
              <a:t>;</a:t>
            </a:r>
            <a:r>
              <a:rPr lang="en-US" sz="3600" b="1" dirty="0" smtClean="0">
                <a:latin typeface="Times New Roman" panose="02020603050405020304" charset="0"/>
                <a:ea typeface="宋体" panose="02010600030101010101" pitchFamily="2" charset="-122"/>
                <a:cs typeface="Times New Roman" panose="02020603050405020304" charset="0"/>
                <a:sym typeface="+mn-ea"/>
              </a:rPr>
              <a:t>    </a:t>
            </a:r>
            <a:r>
              <a:rPr sz="3600" b="1" dirty="0" smtClean="0">
                <a:latin typeface="Times New Roman" panose="02020603050405020304" charset="0"/>
                <a:ea typeface="宋体" panose="02010600030101010101" pitchFamily="2" charset="-122"/>
                <a:cs typeface="Times New Roman" panose="02020603050405020304" charset="0"/>
                <a:sym typeface="+mn-ea"/>
              </a:rPr>
              <a:t>badly—</a:t>
            </a:r>
            <a:r>
              <a:rPr lang="en-US" sz="3600" b="1" dirty="0" smtClean="0">
                <a:latin typeface="Times New Roman" panose="02020603050405020304" charset="0"/>
                <a:ea typeface="宋体" panose="02010600030101010101" pitchFamily="2" charset="-122"/>
                <a:cs typeface="Times New Roman" panose="02020603050405020304" charset="0"/>
                <a:sym typeface="+mn-ea"/>
              </a:rPr>
              <a:t>_______—_______</a:t>
            </a:r>
            <a:r>
              <a:rPr sz="3600" b="1" dirty="0" smtClean="0">
                <a:latin typeface="Times New Roman" panose="02020603050405020304" charset="0"/>
                <a:ea typeface="宋体" panose="02010600030101010101" pitchFamily="2" charset="-122"/>
                <a:cs typeface="Times New Roman" panose="02020603050405020304" charset="0"/>
                <a:sym typeface="+mn-ea"/>
              </a:rPr>
              <a:t>;</a:t>
            </a:r>
            <a:endParaRPr sz="3600" b="1" dirty="0" smtClean="0">
              <a:latin typeface="Times New Roman" panose="02020603050405020304" charset="0"/>
              <a:ea typeface="宋体" panose="02010600030101010101" pitchFamily="2" charset="-122"/>
              <a:cs typeface="Times New Roman" panose="02020603050405020304" charset="0"/>
              <a:sym typeface="+mn-ea"/>
            </a:endParaRPr>
          </a:p>
          <a:p>
            <a:pPr fontAlgn="auto">
              <a:lnSpc>
                <a:spcPts val="5000"/>
              </a:lnSpc>
            </a:pPr>
            <a:r>
              <a:rPr sz="3600" b="1" dirty="0" smtClean="0">
                <a:latin typeface="Times New Roman" panose="02020603050405020304" charset="0"/>
                <a:ea typeface="宋体" panose="02010600030101010101" pitchFamily="2" charset="-122"/>
                <a:cs typeface="Times New Roman" panose="02020603050405020304" charset="0"/>
                <a:sym typeface="+mn-ea"/>
              </a:rPr>
              <a:t>much—</a:t>
            </a:r>
            <a:r>
              <a:rPr lang="en-US" sz="3600" b="1" dirty="0" smtClean="0">
                <a:latin typeface="Times New Roman" panose="02020603050405020304" charset="0"/>
                <a:ea typeface="宋体" panose="02010600030101010101" pitchFamily="2" charset="-122"/>
                <a:cs typeface="Times New Roman" panose="02020603050405020304" charset="0"/>
                <a:sym typeface="+mn-ea"/>
              </a:rPr>
              <a:t>_______</a:t>
            </a:r>
            <a:r>
              <a:rPr sz="3600" b="1" dirty="0" smtClean="0">
                <a:latin typeface="Times New Roman" panose="02020603050405020304" charset="0"/>
                <a:ea typeface="宋体" panose="02010600030101010101" pitchFamily="2" charset="-122"/>
                <a:cs typeface="Times New Roman" panose="02020603050405020304" charset="0"/>
                <a:sym typeface="+mn-ea"/>
              </a:rPr>
              <a:t>—</a:t>
            </a:r>
            <a:r>
              <a:rPr lang="en-US" sz="3600" b="1" dirty="0" smtClean="0">
                <a:latin typeface="Times New Roman" panose="02020603050405020304" charset="0"/>
                <a:ea typeface="宋体" panose="02010600030101010101" pitchFamily="2" charset="-122"/>
                <a:cs typeface="Times New Roman" panose="02020603050405020304" charset="0"/>
                <a:sym typeface="+mn-ea"/>
              </a:rPr>
              <a:t>_______</a:t>
            </a:r>
            <a:r>
              <a:rPr sz="3600" b="1" dirty="0" smtClean="0">
                <a:latin typeface="Times New Roman" panose="02020603050405020304" charset="0"/>
                <a:ea typeface="宋体" panose="02010600030101010101" pitchFamily="2" charset="-122"/>
                <a:cs typeface="Times New Roman" panose="02020603050405020304" charset="0"/>
                <a:sym typeface="+mn-ea"/>
              </a:rPr>
              <a:t>;</a:t>
            </a:r>
            <a:r>
              <a:rPr lang="en-US" sz="3600" b="1" dirty="0" smtClean="0">
                <a:latin typeface="Times New Roman" panose="02020603050405020304" charset="0"/>
                <a:ea typeface="宋体" panose="02010600030101010101" pitchFamily="2" charset="-122"/>
                <a:cs typeface="Times New Roman" panose="02020603050405020304" charset="0"/>
                <a:sym typeface="+mn-ea"/>
              </a:rPr>
              <a:t>   </a:t>
            </a:r>
            <a:endParaRPr lang="en-US" sz="3600" b="1" dirty="0" smtClean="0">
              <a:latin typeface="Times New Roman" panose="02020603050405020304" charset="0"/>
              <a:ea typeface="宋体" panose="02010600030101010101" pitchFamily="2" charset="-122"/>
              <a:cs typeface="Times New Roman" panose="02020603050405020304" charset="0"/>
              <a:sym typeface="+mn-ea"/>
            </a:endParaRPr>
          </a:p>
          <a:p>
            <a:pPr fontAlgn="auto">
              <a:lnSpc>
                <a:spcPts val="5000"/>
              </a:lnSpc>
            </a:pPr>
            <a:r>
              <a:rPr sz="3600" b="1" dirty="0" smtClean="0">
                <a:latin typeface="Times New Roman" panose="02020603050405020304" charset="0"/>
                <a:ea typeface="宋体" panose="02010600030101010101" pitchFamily="2" charset="-122"/>
                <a:cs typeface="Times New Roman" panose="02020603050405020304" charset="0"/>
                <a:sym typeface="+mn-ea"/>
              </a:rPr>
              <a:t>far—</a:t>
            </a:r>
            <a:r>
              <a:rPr lang="en-US" sz="3600" b="1" dirty="0" smtClean="0">
                <a:latin typeface="Times New Roman" panose="02020603050405020304" charset="0"/>
                <a:ea typeface="宋体" panose="02010600030101010101" pitchFamily="2" charset="-122"/>
                <a:cs typeface="Times New Roman" panose="02020603050405020304" charset="0"/>
                <a:sym typeface="+mn-ea"/>
              </a:rPr>
              <a:t>________</a:t>
            </a:r>
            <a:r>
              <a:rPr sz="3600" b="1" dirty="0" smtClean="0">
                <a:latin typeface="Times New Roman" panose="02020603050405020304" charset="0"/>
                <a:ea typeface="宋体" panose="02010600030101010101" pitchFamily="2" charset="-122"/>
                <a:cs typeface="Times New Roman" panose="02020603050405020304" charset="0"/>
                <a:sym typeface="+mn-ea"/>
              </a:rPr>
              <a:t>/</a:t>
            </a:r>
            <a:r>
              <a:rPr lang="en-US" sz="3600" b="1" dirty="0" smtClean="0">
                <a:latin typeface="Times New Roman" panose="02020603050405020304" charset="0"/>
                <a:ea typeface="宋体" panose="02010600030101010101" pitchFamily="2" charset="-122"/>
                <a:cs typeface="Times New Roman" panose="02020603050405020304" charset="0"/>
                <a:sym typeface="+mn-ea"/>
              </a:rPr>
              <a:t>________</a:t>
            </a:r>
            <a:r>
              <a:rPr sz="3600" b="1" dirty="0" smtClean="0">
                <a:latin typeface="Times New Roman" panose="02020603050405020304" charset="0"/>
                <a:ea typeface="宋体" panose="02010600030101010101" pitchFamily="2" charset="-122"/>
                <a:cs typeface="Times New Roman" panose="02020603050405020304" charset="0"/>
                <a:sym typeface="+mn-ea"/>
              </a:rPr>
              <a:t>—</a:t>
            </a:r>
            <a:r>
              <a:rPr lang="en-US" sz="3600" b="1" dirty="0" smtClean="0">
                <a:latin typeface="Times New Roman" panose="02020603050405020304" charset="0"/>
                <a:ea typeface="宋体" panose="02010600030101010101" pitchFamily="2" charset="-122"/>
                <a:cs typeface="Times New Roman" panose="02020603050405020304" charset="0"/>
                <a:sym typeface="+mn-ea"/>
              </a:rPr>
              <a:t>________</a:t>
            </a:r>
            <a:r>
              <a:rPr sz="3600" b="1" dirty="0" smtClean="0">
                <a:latin typeface="Times New Roman" panose="02020603050405020304" charset="0"/>
                <a:ea typeface="宋体" panose="02010600030101010101" pitchFamily="2" charset="-122"/>
                <a:cs typeface="Times New Roman" panose="02020603050405020304" charset="0"/>
                <a:sym typeface="+mn-ea"/>
              </a:rPr>
              <a:t>/</a:t>
            </a:r>
            <a:r>
              <a:rPr lang="en-US" sz="3600" b="1" dirty="0" smtClean="0">
                <a:latin typeface="Times New Roman" panose="02020603050405020304" charset="0"/>
                <a:ea typeface="宋体" panose="02010600030101010101" pitchFamily="2" charset="-122"/>
                <a:cs typeface="Times New Roman" panose="02020603050405020304" charset="0"/>
                <a:sym typeface="+mn-ea"/>
              </a:rPr>
              <a:t>________</a:t>
            </a:r>
            <a:endParaRPr lang="en-US" sz="3600" b="1" dirty="0" smtClean="0">
              <a:latin typeface="Times New Roman" panose="02020603050405020304" charset="0"/>
              <a:ea typeface="宋体" panose="02010600030101010101" pitchFamily="2" charset="-122"/>
              <a:cs typeface="Times New Roman" panose="02020603050405020304" charset="0"/>
              <a:sym typeface="+mn-ea"/>
            </a:endParaRPr>
          </a:p>
        </p:txBody>
      </p:sp>
      <p:sp>
        <p:nvSpPr>
          <p:cNvPr id="6" name="文本框 5"/>
          <p:cNvSpPr txBox="1"/>
          <p:nvPr/>
        </p:nvSpPr>
        <p:spPr>
          <a:xfrm>
            <a:off x="378460" y="302895"/>
            <a:ext cx="2127885" cy="460375"/>
          </a:xfrm>
          <a:prstGeom prst="rect">
            <a:avLst/>
          </a:prstGeom>
          <a:noFill/>
        </p:spPr>
        <p:txBody>
          <a:bodyPr wrap="square" rtlCol="0">
            <a:spAutoFit/>
          </a:bodyPr>
          <a:p>
            <a:pPr algn="dist"/>
            <a:r>
              <a:rPr lang="zh-CN" altLang="en-US" sz="2400" b="1" dirty="0">
                <a:solidFill>
                  <a:schemeClr val="bg2"/>
                </a:solidFill>
                <a:latin typeface="微软雅黑" panose="020B0503020204020204" pitchFamily="34" charset="-122"/>
                <a:ea typeface="微软雅黑" panose="020B0503020204020204" pitchFamily="34" charset="-122"/>
                <a:sym typeface="+mn-ea"/>
              </a:rPr>
              <a:t>三、重点</a:t>
            </a:r>
            <a:r>
              <a:rPr lang="zh-CN" altLang="en-US" sz="2400" b="1" dirty="0">
                <a:solidFill>
                  <a:schemeClr val="bg2"/>
                </a:solidFill>
                <a:latin typeface="微软雅黑" panose="020B0503020204020204" pitchFamily="34" charset="-122"/>
                <a:ea typeface="微软雅黑" panose="020B0503020204020204" pitchFamily="34" charset="-122"/>
                <a:sym typeface="+mn-ea"/>
              </a:rPr>
              <a:t>语法。</a:t>
            </a:r>
            <a:endParaRPr lang="zh-CN" altLang="en-US" sz="2400" b="1" dirty="0">
              <a:solidFill>
                <a:schemeClr val="bg2"/>
              </a:solidFill>
              <a:latin typeface="微软雅黑" panose="020B0503020204020204" pitchFamily="34" charset="-122"/>
              <a:ea typeface="微软雅黑" panose="020B0503020204020204" pitchFamily="34" charset="-122"/>
              <a:sym typeface="+mn-ea"/>
            </a:endParaRPr>
          </a:p>
        </p:txBody>
      </p:sp>
      <p:sp>
        <p:nvSpPr>
          <p:cNvPr id="4" name="文本框 3"/>
          <p:cNvSpPr txBox="1"/>
          <p:nvPr/>
        </p:nvSpPr>
        <p:spPr>
          <a:xfrm>
            <a:off x="8918575" y="1082675"/>
            <a:ext cx="1381125" cy="645160"/>
          </a:xfrm>
          <a:prstGeom prst="rect">
            <a:avLst/>
          </a:prstGeom>
          <a:noFill/>
        </p:spPr>
        <p:txBody>
          <a:bodyPr wrap="square" rtlCol="0">
            <a:spAutoFit/>
          </a:bodyPr>
          <a:p>
            <a:r>
              <a:rPr lang="en-US" altLang="zh-CN" sz="3600" b="1">
                <a:solidFill>
                  <a:srgbClr val="FF0000"/>
                </a:solidFill>
                <a:latin typeface="Times New Roman" panose="02020603050405020304" charset="0"/>
                <a:ea typeface="宋体" panose="02010600030101010101" pitchFamily="2" charset="-122"/>
                <a:cs typeface="Times New Roman" panose="02020603050405020304" charset="0"/>
              </a:rPr>
              <a:t>more</a:t>
            </a:r>
            <a:endParaRPr lang="en-US" altLang="zh-CN" sz="3600" b="1">
              <a:solidFill>
                <a:srgbClr val="FF0000"/>
              </a:solidFill>
              <a:latin typeface="Times New Roman" panose="02020603050405020304" charset="0"/>
              <a:ea typeface="宋体" panose="02010600030101010101" pitchFamily="2" charset="-122"/>
              <a:cs typeface="Times New Roman" panose="02020603050405020304" charset="0"/>
            </a:endParaRPr>
          </a:p>
        </p:txBody>
      </p:sp>
      <p:sp>
        <p:nvSpPr>
          <p:cNvPr id="2" name="文本框 1"/>
          <p:cNvSpPr txBox="1"/>
          <p:nvPr/>
        </p:nvSpPr>
        <p:spPr>
          <a:xfrm>
            <a:off x="3333750" y="1732280"/>
            <a:ext cx="1381125" cy="645160"/>
          </a:xfrm>
          <a:prstGeom prst="rect">
            <a:avLst/>
          </a:prstGeom>
          <a:noFill/>
        </p:spPr>
        <p:txBody>
          <a:bodyPr wrap="square" rtlCol="0">
            <a:spAutoFit/>
          </a:bodyPr>
          <a:p>
            <a:r>
              <a:rPr lang="en-US" altLang="zh-CN" sz="3600" b="1">
                <a:solidFill>
                  <a:srgbClr val="FF0000"/>
                </a:solidFill>
                <a:latin typeface="Times New Roman" panose="02020603050405020304" charset="0"/>
                <a:ea typeface="宋体" panose="02010600030101010101" pitchFamily="2" charset="-122"/>
                <a:cs typeface="Times New Roman" panose="02020603050405020304" charset="0"/>
              </a:rPr>
              <a:t>most</a:t>
            </a:r>
            <a:endParaRPr lang="en-US" altLang="zh-CN" sz="3600" b="1">
              <a:solidFill>
                <a:srgbClr val="FF0000"/>
              </a:solidFill>
              <a:latin typeface="Times New Roman" panose="02020603050405020304" charset="0"/>
              <a:ea typeface="宋体" panose="02010600030101010101" pitchFamily="2" charset="-122"/>
              <a:cs typeface="Times New Roman" panose="02020603050405020304" charset="0"/>
            </a:endParaRPr>
          </a:p>
        </p:txBody>
      </p:sp>
      <p:sp>
        <p:nvSpPr>
          <p:cNvPr id="5" name="文本框 4"/>
          <p:cNvSpPr txBox="1"/>
          <p:nvPr/>
        </p:nvSpPr>
        <p:spPr>
          <a:xfrm>
            <a:off x="2138045" y="3642995"/>
            <a:ext cx="1381125" cy="645160"/>
          </a:xfrm>
          <a:prstGeom prst="rect">
            <a:avLst/>
          </a:prstGeom>
          <a:noFill/>
        </p:spPr>
        <p:txBody>
          <a:bodyPr wrap="square" rtlCol="0">
            <a:spAutoFit/>
          </a:bodyPr>
          <a:p>
            <a:r>
              <a:rPr lang="en-US" altLang="zh-CN" sz="3600" b="1">
                <a:solidFill>
                  <a:srgbClr val="FF0000"/>
                </a:solidFill>
                <a:latin typeface="Times New Roman" panose="02020603050405020304" charset="0"/>
                <a:ea typeface="宋体" panose="02010600030101010101" pitchFamily="2" charset="-122"/>
                <a:cs typeface="Times New Roman" panose="02020603050405020304" charset="0"/>
              </a:rPr>
              <a:t>better</a:t>
            </a:r>
            <a:endParaRPr lang="en-US" altLang="zh-CN" sz="3600" b="1">
              <a:solidFill>
                <a:srgbClr val="FF0000"/>
              </a:solidFill>
              <a:latin typeface="Times New Roman" panose="02020603050405020304" charset="0"/>
              <a:ea typeface="宋体" panose="02010600030101010101" pitchFamily="2" charset="-122"/>
              <a:cs typeface="Times New Roman" panose="02020603050405020304" charset="0"/>
            </a:endParaRPr>
          </a:p>
        </p:txBody>
      </p:sp>
      <p:sp>
        <p:nvSpPr>
          <p:cNvPr id="7" name="文本框 6"/>
          <p:cNvSpPr txBox="1"/>
          <p:nvPr/>
        </p:nvSpPr>
        <p:spPr>
          <a:xfrm>
            <a:off x="4302125" y="3626485"/>
            <a:ext cx="988695" cy="645160"/>
          </a:xfrm>
          <a:prstGeom prst="rect">
            <a:avLst/>
          </a:prstGeom>
          <a:noFill/>
        </p:spPr>
        <p:txBody>
          <a:bodyPr wrap="square" rtlCol="0">
            <a:spAutoFit/>
          </a:bodyPr>
          <a:p>
            <a:r>
              <a:rPr lang="en-US" altLang="zh-CN" sz="3600" b="1">
                <a:solidFill>
                  <a:srgbClr val="FF0000"/>
                </a:solidFill>
                <a:latin typeface="Times New Roman" panose="02020603050405020304" charset="0"/>
                <a:ea typeface="宋体" panose="02010600030101010101" pitchFamily="2" charset="-122"/>
                <a:cs typeface="Times New Roman" panose="02020603050405020304" charset="0"/>
              </a:rPr>
              <a:t>best</a:t>
            </a:r>
            <a:endParaRPr lang="en-US" altLang="zh-CN" sz="3600" b="1">
              <a:solidFill>
                <a:srgbClr val="FF0000"/>
              </a:solidFill>
              <a:latin typeface="Times New Roman" panose="02020603050405020304" charset="0"/>
              <a:ea typeface="宋体" panose="02010600030101010101" pitchFamily="2" charset="-122"/>
              <a:cs typeface="Times New Roman" panose="02020603050405020304" charset="0"/>
            </a:endParaRPr>
          </a:p>
        </p:txBody>
      </p:sp>
      <p:sp>
        <p:nvSpPr>
          <p:cNvPr id="8" name="文本框 7"/>
          <p:cNvSpPr txBox="1"/>
          <p:nvPr/>
        </p:nvSpPr>
        <p:spPr>
          <a:xfrm>
            <a:off x="7754620" y="3626485"/>
            <a:ext cx="1381125" cy="645160"/>
          </a:xfrm>
          <a:prstGeom prst="rect">
            <a:avLst/>
          </a:prstGeom>
          <a:noFill/>
        </p:spPr>
        <p:txBody>
          <a:bodyPr wrap="square" rtlCol="0">
            <a:spAutoFit/>
          </a:bodyPr>
          <a:p>
            <a:r>
              <a:rPr lang="en-US" altLang="zh-CN" sz="3600" b="1">
                <a:solidFill>
                  <a:srgbClr val="FF0000"/>
                </a:solidFill>
                <a:latin typeface="Times New Roman" panose="02020603050405020304" charset="0"/>
                <a:ea typeface="宋体" panose="02010600030101010101" pitchFamily="2" charset="-122"/>
                <a:cs typeface="Times New Roman" panose="02020603050405020304" charset="0"/>
              </a:rPr>
              <a:t>worse</a:t>
            </a:r>
            <a:endParaRPr lang="en-US" altLang="zh-CN" sz="3600" b="1">
              <a:solidFill>
                <a:srgbClr val="FF0000"/>
              </a:solidFill>
              <a:latin typeface="Times New Roman" panose="02020603050405020304" charset="0"/>
              <a:ea typeface="宋体" panose="02010600030101010101" pitchFamily="2" charset="-122"/>
              <a:cs typeface="Times New Roman" panose="02020603050405020304" charset="0"/>
            </a:endParaRPr>
          </a:p>
        </p:txBody>
      </p:sp>
      <p:sp>
        <p:nvSpPr>
          <p:cNvPr id="9" name="文本框 8"/>
          <p:cNvSpPr txBox="1"/>
          <p:nvPr/>
        </p:nvSpPr>
        <p:spPr>
          <a:xfrm>
            <a:off x="9853930" y="3623310"/>
            <a:ext cx="1381125" cy="645160"/>
          </a:xfrm>
          <a:prstGeom prst="rect">
            <a:avLst/>
          </a:prstGeom>
          <a:noFill/>
        </p:spPr>
        <p:txBody>
          <a:bodyPr wrap="square" rtlCol="0">
            <a:spAutoFit/>
          </a:bodyPr>
          <a:p>
            <a:r>
              <a:rPr lang="en-US" altLang="zh-CN" sz="3600" b="1">
                <a:solidFill>
                  <a:srgbClr val="FF0000"/>
                </a:solidFill>
                <a:latin typeface="Times New Roman" panose="02020603050405020304" charset="0"/>
                <a:ea typeface="宋体" panose="02010600030101010101" pitchFamily="2" charset="-122"/>
                <a:cs typeface="Times New Roman" panose="02020603050405020304" charset="0"/>
              </a:rPr>
              <a:t>worst</a:t>
            </a:r>
            <a:endParaRPr lang="en-US" altLang="zh-CN" sz="3600" b="1">
              <a:solidFill>
                <a:srgbClr val="FF0000"/>
              </a:solidFill>
              <a:latin typeface="Times New Roman" panose="02020603050405020304" charset="0"/>
              <a:ea typeface="宋体" panose="02010600030101010101" pitchFamily="2" charset="-122"/>
              <a:cs typeface="Times New Roman" panose="02020603050405020304" charset="0"/>
            </a:endParaRPr>
          </a:p>
        </p:txBody>
      </p:sp>
      <p:sp>
        <p:nvSpPr>
          <p:cNvPr id="10" name="文本框 9"/>
          <p:cNvSpPr txBox="1"/>
          <p:nvPr/>
        </p:nvSpPr>
        <p:spPr>
          <a:xfrm>
            <a:off x="2562225" y="4255135"/>
            <a:ext cx="1381125" cy="645160"/>
          </a:xfrm>
          <a:prstGeom prst="rect">
            <a:avLst/>
          </a:prstGeom>
          <a:noFill/>
        </p:spPr>
        <p:txBody>
          <a:bodyPr wrap="square" rtlCol="0">
            <a:spAutoFit/>
          </a:bodyPr>
          <a:p>
            <a:r>
              <a:rPr lang="en-US" altLang="zh-CN" sz="3600" b="1">
                <a:solidFill>
                  <a:srgbClr val="FF0000"/>
                </a:solidFill>
                <a:latin typeface="Times New Roman" panose="02020603050405020304" charset="0"/>
                <a:ea typeface="宋体" panose="02010600030101010101" pitchFamily="2" charset="-122"/>
                <a:cs typeface="Times New Roman" panose="02020603050405020304" charset="0"/>
              </a:rPr>
              <a:t>more</a:t>
            </a:r>
            <a:endParaRPr lang="en-US" altLang="zh-CN" sz="3600" b="1">
              <a:solidFill>
                <a:srgbClr val="FF0000"/>
              </a:solidFill>
              <a:latin typeface="Times New Roman" panose="02020603050405020304" charset="0"/>
              <a:ea typeface="宋体" panose="02010600030101010101" pitchFamily="2" charset="-122"/>
              <a:cs typeface="Times New Roman" panose="02020603050405020304" charset="0"/>
            </a:endParaRPr>
          </a:p>
        </p:txBody>
      </p:sp>
      <p:sp>
        <p:nvSpPr>
          <p:cNvPr id="11" name="文本框 10"/>
          <p:cNvSpPr txBox="1"/>
          <p:nvPr/>
        </p:nvSpPr>
        <p:spPr>
          <a:xfrm>
            <a:off x="4735830" y="4255135"/>
            <a:ext cx="1227455" cy="645160"/>
          </a:xfrm>
          <a:prstGeom prst="rect">
            <a:avLst/>
          </a:prstGeom>
          <a:noFill/>
        </p:spPr>
        <p:txBody>
          <a:bodyPr wrap="square" rtlCol="0">
            <a:spAutoFit/>
          </a:bodyPr>
          <a:p>
            <a:r>
              <a:rPr lang="en-US" altLang="zh-CN" sz="3600" b="1">
                <a:solidFill>
                  <a:srgbClr val="FF0000"/>
                </a:solidFill>
                <a:latin typeface="Times New Roman" panose="02020603050405020304" charset="0"/>
                <a:ea typeface="宋体" panose="02010600030101010101" pitchFamily="2" charset="-122"/>
                <a:cs typeface="Times New Roman" panose="02020603050405020304" charset="0"/>
              </a:rPr>
              <a:t>most</a:t>
            </a:r>
            <a:endParaRPr lang="en-US" altLang="zh-CN" sz="3600" b="1">
              <a:solidFill>
                <a:srgbClr val="FF0000"/>
              </a:solidFill>
              <a:latin typeface="Times New Roman" panose="02020603050405020304" charset="0"/>
              <a:ea typeface="宋体" panose="02010600030101010101" pitchFamily="2" charset="-122"/>
              <a:cs typeface="Times New Roman" panose="02020603050405020304" charset="0"/>
            </a:endParaRPr>
          </a:p>
        </p:txBody>
      </p:sp>
      <p:sp>
        <p:nvSpPr>
          <p:cNvPr id="12" name="文本框 11"/>
          <p:cNvSpPr txBox="1"/>
          <p:nvPr/>
        </p:nvSpPr>
        <p:spPr>
          <a:xfrm>
            <a:off x="1949450" y="4900295"/>
            <a:ext cx="1586230" cy="645160"/>
          </a:xfrm>
          <a:prstGeom prst="rect">
            <a:avLst/>
          </a:prstGeom>
          <a:noFill/>
        </p:spPr>
        <p:txBody>
          <a:bodyPr wrap="square" rtlCol="0">
            <a:spAutoFit/>
          </a:bodyPr>
          <a:p>
            <a:r>
              <a:rPr lang="en-US" altLang="zh-CN" sz="3600" b="1">
                <a:solidFill>
                  <a:srgbClr val="FF0000"/>
                </a:solidFill>
                <a:latin typeface="Times New Roman" panose="02020603050405020304" charset="0"/>
                <a:ea typeface="宋体" panose="02010600030101010101" pitchFamily="2" charset="-122"/>
                <a:cs typeface="Times New Roman" panose="02020603050405020304" charset="0"/>
              </a:rPr>
              <a:t>farther</a:t>
            </a:r>
            <a:endParaRPr lang="en-US" altLang="zh-CN" sz="3600" b="1">
              <a:solidFill>
                <a:srgbClr val="FF0000"/>
              </a:solidFill>
              <a:latin typeface="Times New Roman" panose="02020603050405020304" charset="0"/>
              <a:ea typeface="宋体" panose="02010600030101010101" pitchFamily="2" charset="-122"/>
              <a:cs typeface="Times New Roman" panose="02020603050405020304" charset="0"/>
            </a:endParaRPr>
          </a:p>
        </p:txBody>
      </p:sp>
      <p:sp>
        <p:nvSpPr>
          <p:cNvPr id="13" name="文本框 12"/>
          <p:cNvSpPr txBox="1"/>
          <p:nvPr/>
        </p:nvSpPr>
        <p:spPr>
          <a:xfrm>
            <a:off x="3910330" y="4900295"/>
            <a:ext cx="1671320" cy="645160"/>
          </a:xfrm>
          <a:prstGeom prst="rect">
            <a:avLst/>
          </a:prstGeom>
          <a:noFill/>
        </p:spPr>
        <p:txBody>
          <a:bodyPr wrap="square" rtlCol="0">
            <a:spAutoFit/>
          </a:bodyPr>
          <a:p>
            <a:r>
              <a:rPr lang="en-US" altLang="zh-CN" sz="3600" b="1">
                <a:solidFill>
                  <a:srgbClr val="FF0000"/>
                </a:solidFill>
                <a:latin typeface="Times New Roman" panose="02020603050405020304" charset="0"/>
                <a:ea typeface="宋体" panose="02010600030101010101" pitchFamily="2" charset="-122"/>
                <a:cs typeface="Times New Roman" panose="02020603050405020304" charset="0"/>
              </a:rPr>
              <a:t>further</a:t>
            </a:r>
            <a:endParaRPr lang="en-US" altLang="zh-CN" sz="3600" b="1">
              <a:solidFill>
                <a:srgbClr val="FF0000"/>
              </a:solidFill>
              <a:latin typeface="Times New Roman" panose="02020603050405020304" charset="0"/>
              <a:ea typeface="宋体" panose="02010600030101010101" pitchFamily="2" charset="-122"/>
              <a:cs typeface="Times New Roman" panose="02020603050405020304" charset="0"/>
            </a:endParaRPr>
          </a:p>
        </p:txBody>
      </p:sp>
      <p:sp>
        <p:nvSpPr>
          <p:cNvPr id="14" name="文本框 13"/>
          <p:cNvSpPr txBox="1"/>
          <p:nvPr/>
        </p:nvSpPr>
        <p:spPr>
          <a:xfrm>
            <a:off x="6132830" y="4897120"/>
            <a:ext cx="1824990" cy="645160"/>
          </a:xfrm>
          <a:prstGeom prst="rect">
            <a:avLst/>
          </a:prstGeom>
          <a:noFill/>
        </p:spPr>
        <p:txBody>
          <a:bodyPr wrap="square" rtlCol="0">
            <a:spAutoFit/>
          </a:bodyPr>
          <a:p>
            <a:r>
              <a:rPr lang="en-US" altLang="zh-CN" sz="3600" b="1">
                <a:solidFill>
                  <a:srgbClr val="FF0000"/>
                </a:solidFill>
                <a:latin typeface="Times New Roman" panose="02020603050405020304" charset="0"/>
                <a:ea typeface="宋体" panose="02010600030101010101" pitchFamily="2" charset="-122"/>
                <a:cs typeface="Times New Roman" panose="02020603050405020304" charset="0"/>
              </a:rPr>
              <a:t>farthest</a:t>
            </a:r>
            <a:endParaRPr lang="en-US" altLang="zh-CN" sz="3600" b="1">
              <a:solidFill>
                <a:srgbClr val="FF0000"/>
              </a:solidFill>
              <a:latin typeface="Times New Roman" panose="02020603050405020304" charset="0"/>
              <a:ea typeface="宋体" panose="02010600030101010101" pitchFamily="2" charset="-122"/>
              <a:cs typeface="Times New Roman" panose="02020603050405020304" charset="0"/>
            </a:endParaRPr>
          </a:p>
        </p:txBody>
      </p:sp>
      <p:sp>
        <p:nvSpPr>
          <p:cNvPr id="15" name="文本框 14"/>
          <p:cNvSpPr txBox="1"/>
          <p:nvPr/>
        </p:nvSpPr>
        <p:spPr>
          <a:xfrm>
            <a:off x="8094345" y="4897120"/>
            <a:ext cx="1824990" cy="645160"/>
          </a:xfrm>
          <a:prstGeom prst="rect">
            <a:avLst/>
          </a:prstGeom>
          <a:noFill/>
        </p:spPr>
        <p:txBody>
          <a:bodyPr wrap="square" rtlCol="0">
            <a:spAutoFit/>
          </a:bodyPr>
          <a:p>
            <a:r>
              <a:rPr lang="en-US" altLang="zh-CN" sz="3600" b="1">
                <a:solidFill>
                  <a:srgbClr val="FF0000"/>
                </a:solidFill>
                <a:latin typeface="Times New Roman" panose="02020603050405020304" charset="0"/>
                <a:ea typeface="宋体" panose="02010600030101010101" pitchFamily="2" charset="-122"/>
                <a:cs typeface="Times New Roman" panose="02020603050405020304" charset="0"/>
              </a:rPr>
              <a:t>furthest</a:t>
            </a:r>
            <a:endParaRPr lang="en-US" altLang="zh-CN" sz="3600" b="1">
              <a:solidFill>
                <a:srgbClr val="FF0000"/>
              </a:solidFill>
              <a:latin typeface="Times New Roman" panose="02020603050405020304" charset="0"/>
              <a:ea typeface="宋体" panose="02010600030101010101" pitchFamily="2" charset="-122"/>
              <a:cs typeface="Times New Roman" panose="02020603050405020304" charset="0"/>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4"/>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P spid="5" grpId="0"/>
      <p:bldP spid="7" grpId="0"/>
      <p:bldP spid="8" grpId="0"/>
      <p:bldP spid="9" grpId="0"/>
      <p:bldP spid="10" grpId="0"/>
      <p:bldP spid="11" grpId="0"/>
      <p:bldP spid="12" grpId="0"/>
      <p:bldP spid="13" grpId="0"/>
      <p:bldP spid="14" grpId="0"/>
      <p:bldP spid="15" grpId="0"/>
    </p:bldLst>
  </p:timing>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176"/>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64.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65.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66.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67.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68.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69.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71.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72.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73.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74.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75.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76.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77.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78.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79.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81.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82.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83.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84.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85.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86.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87.xml><?xml version="1.0" encoding="utf-8"?>
<p:tagLst xmlns:p="http://schemas.openxmlformats.org/presentationml/2006/main">
  <p:tag name="KSO_WM_BEAUTIFY_FLAG" val="#wm#"/>
  <p:tag name="KSO_WM_TEMPLATE_CATEGORY" val="custom"/>
  <p:tag name="KSO_WM_TEMPLATE_INDEX" val="20205176"/>
</p:tagLst>
</file>

<file path=ppt/tags/tag88.xml><?xml version="1.0" encoding="utf-8"?>
<p:tagLst xmlns:p="http://schemas.openxmlformats.org/presentationml/2006/main">
  <p:tag name="KSO_WM_BEAUTIFY_FLAG" val="#wm#"/>
  <p:tag name="KSO_WM_TEMPLATE_CATEGORY" val="custom"/>
  <p:tag name="KSO_WM_TEMPLATE_INDEX" val="20205176"/>
</p:tagLst>
</file>

<file path=ppt/tags/tag89.xml><?xml version="1.0" encoding="utf-8"?>
<p:tagLst xmlns:p="http://schemas.openxmlformats.org/presentationml/2006/main">
  <p:tag name="KSO_WM_BEAUTIFY_FLAG" val="#wm#"/>
  <p:tag name="KSO_WM_TEMPLATE_CATEGORY" val="custom"/>
  <p:tag name="KSO_WM_TEMPLATE_INDEX" val="20205176"/>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0.xml><?xml version="1.0" encoding="utf-8"?>
<p:tagLst xmlns:p="http://schemas.openxmlformats.org/presentationml/2006/main">
  <p:tag name="KSO_WM_BEAUTIFY_FLAG" val="#wm#"/>
  <p:tag name="KSO_WM_TEMPLATE_CATEGORY" val="custom"/>
  <p:tag name="KSO_WM_TEMPLATE_INDEX" val="20205176"/>
</p:tagLst>
</file>

<file path=ppt/tags/tag91.xml><?xml version="1.0" encoding="utf-8"?>
<p:tagLst xmlns:p="http://schemas.openxmlformats.org/presentationml/2006/main">
  <p:tag name="KSO_WM_BEAUTIFY_FLAG" val="#wm#"/>
  <p:tag name="KSO_WM_TEMPLATE_CATEGORY" val="custom"/>
  <p:tag name="KSO_WM_TEMPLATE_INDEX" val="20205176"/>
</p:tagLst>
</file>

<file path=ppt/tags/tag92.xml><?xml version="1.0" encoding="utf-8"?>
<p:tagLst xmlns:p="http://schemas.openxmlformats.org/presentationml/2006/main">
  <p:tag name="KSO_WM_BEAUTIFY_FLAG" val="#wm#"/>
  <p:tag name="KSO_WM_TEMPLATE_CATEGORY" val="custom"/>
  <p:tag name="KSO_WM_TEMPLATE_INDEX" val="20205176"/>
</p:tagLst>
</file>

<file path=ppt/tags/tag93.xml><?xml version="1.0" encoding="utf-8"?>
<p:tagLst xmlns:p="http://schemas.openxmlformats.org/presentationml/2006/main">
  <p:tag name="KSO_WM_BEAUTIFY_FLAG" val="#wm#"/>
  <p:tag name="KSO_WM_TEMPLATE_CATEGORY" val="custom"/>
  <p:tag name="KSO_WM_TEMPLATE_INDEX" val="20205176"/>
</p:tagLst>
</file>

<file path=ppt/tags/tag94.xml><?xml version="1.0" encoding="utf-8"?>
<p:tagLst xmlns:p="http://schemas.openxmlformats.org/presentationml/2006/main">
  <p:tag name="KSO_WM_BEAUTIFY_FLAG" val="#wm#"/>
  <p:tag name="KSO_WM_TEMPLATE_CATEGORY" val="custom"/>
  <p:tag name="KSO_WM_TEMPLATE_INDEX" val="20205176"/>
</p:tagLst>
</file>

<file path=ppt/tags/tag95.xml><?xml version="1.0" encoding="utf-8"?>
<p:tagLst xmlns:p="http://schemas.openxmlformats.org/presentationml/2006/main">
  <p:tag name="KSO_WM_BEAUTIFY_FLAG" val="#wm#"/>
  <p:tag name="KSO_WM_TEMPLATE_CATEGORY" val="custom"/>
  <p:tag name="KSO_WM_TEMPLATE_INDEX" val="20205176"/>
</p:tagLst>
</file>

<file path=ppt/tags/tag96.xml><?xml version="1.0" encoding="utf-8"?>
<p:tagLst xmlns:p="http://schemas.openxmlformats.org/presentationml/2006/main">
  <p:tag name="KSO_WM_BEAUTIFY_FLAG" val="#wm#"/>
  <p:tag name="KSO_WM_TEMPLATE_CATEGORY" val="custom"/>
  <p:tag name="KSO_WM_TEMPLATE_INDEX" val="20205176"/>
</p:tagLst>
</file>

<file path=ppt/tags/tag97.xml><?xml version="1.0" encoding="utf-8"?>
<p:tagLst xmlns:p="http://schemas.openxmlformats.org/presentationml/2006/main">
  <p:tag name="KSO_WM_BEAUTIFY_FLAG" val="#wm#"/>
  <p:tag name="KSO_WM_TEMPLATE_CATEGORY" val="custom"/>
  <p:tag name="KSO_WM_TEMPLATE_INDEX" val="20205176"/>
</p:tagLst>
</file>

<file path=ppt/tags/tag98.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heme/theme1.xml><?xml version="1.0" encoding="utf-8"?>
<a:theme xmlns:a="http://schemas.openxmlformats.org/drawingml/2006/main" name="Office 主题​​">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8285</Words>
  <Application>WPS 演示</Application>
  <PresentationFormat>宽屏</PresentationFormat>
  <Paragraphs>338</Paragraphs>
  <Slides>36</Slides>
  <Notes>4</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36</vt:i4>
      </vt:variant>
    </vt:vector>
  </HeadingPairs>
  <TitlesOfParts>
    <vt:vector size="48" baseType="lpstr">
      <vt:lpstr>Arial</vt:lpstr>
      <vt:lpstr>宋体</vt:lpstr>
      <vt:lpstr>Wingdings</vt:lpstr>
      <vt:lpstr>微软雅黑</vt:lpstr>
      <vt:lpstr>Wingdings</vt:lpstr>
      <vt:lpstr>思源黑体</vt:lpstr>
      <vt:lpstr>黑体</vt:lpstr>
      <vt:lpstr>Times New Roman</vt:lpstr>
      <vt:lpstr>Lucida Sans Unicode</vt:lpstr>
      <vt:lpstr>Arial Unicode MS</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wi10</cp:lastModifiedBy>
  <cp:revision>957</cp:revision>
  <dcterms:created xsi:type="dcterms:W3CDTF">2019-06-19T02:08:00Z</dcterms:created>
  <dcterms:modified xsi:type="dcterms:W3CDTF">2022-01-22T02:45:38Z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2052-11.1.0.11294</vt:lpwstr>
  </property>
  <property fmtid="{D5CDD505-2E9C-101B-9397-08002B2CF9AE}" pid="3" name="ICV">
    <vt:lpwstr>DA854E076F454A268372EF3349D0905B</vt:lpwstr>
  </property>
</Properties>
</file>