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58" r:id="rId5"/>
    <p:sldId id="427" r:id="rId6"/>
    <p:sldId id="428" r:id="rId7"/>
    <p:sldId id="421" r:id="rId8"/>
    <p:sldId id="430" r:id="rId9"/>
    <p:sldId id="431" r:id="rId10"/>
    <p:sldId id="432" r:id="rId11"/>
    <p:sldId id="433" r:id="rId12"/>
    <p:sldId id="452" r:id="rId13"/>
    <p:sldId id="453" r:id="rId14"/>
    <p:sldId id="454" r:id="rId15"/>
    <p:sldId id="455" r:id="rId16"/>
    <p:sldId id="456" r:id="rId17"/>
    <p:sldId id="41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7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7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模块五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二章 第二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50315" y="1216660"/>
            <a:ext cx="1018476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Michael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 history exam because he was not careful enough.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passed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finished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failed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0495" y="165608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60570" y="3712210"/>
            <a:ext cx="313626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feel, because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7495" y="4470400"/>
            <a:ext cx="893826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girl/She feels sad because she failed the geography exam.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6775" y="906780"/>
            <a:ext cx="2838450" cy="2838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14595" y="3846830"/>
            <a:ext cx="193040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make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1305" y="4698365"/>
            <a:ext cx="90887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actor/TV show makes the girl/her laugh.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0095" y="1046480"/>
            <a:ext cx="2819400" cy="2800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52060" y="4024630"/>
            <a:ext cx="193167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strict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30120" y="4866640"/>
            <a:ext cx="749109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teacher is strict with his students.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0255" y="1143635"/>
            <a:ext cx="2790825" cy="2847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67225" y="3860800"/>
            <a:ext cx="367538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send, yesterday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62835" y="4785360"/>
            <a:ext cx="76530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Emma sent a card to Mary yesterday.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8375" y="1017905"/>
            <a:ext cx="2867025" cy="2828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15180" y="3917950"/>
            <a:ext cx="213169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at, age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6155" y="4842510"/>
            <a:ext cx="102190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boy/He could play the piano at the age of seven.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6090" y="1127125"/>
            <a:ext cx="2809875" cy="2790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3325" y="1347470"/>
            <a:ext cx="1011555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考试不及格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有这些感受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在某人的那个年龄时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与某人交朋友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83835" y="1365250"/>
            <a:ext cx="581977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fail the exam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get/have these feelings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at one’s age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make friends with sb.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9565" y="1330960"/>
            <a:ext cx="1011555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讲笑话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使某人笑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7. 好好休息一下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8. 顺便提一下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80075" y="1348740"/>
            <a:ext cx="415925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tell jokes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make sb. laugh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have a good rest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by the way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9650" y="892175"/>
            <a:ext cx="1023683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In the final exams, I passed Chinese but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math.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It is a good idea to start a speech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演讲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by telling a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/dʒəʊk/.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The doctor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(miss) the golden time to save the patient(病人).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94825" y="1029335"/>
            <a:ext cx="147320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failed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61490" y="3502660"/>
            <a:ext cx="109029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joke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41140" y="4331970"/>
            <a:ext cx="215074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missed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16635" y="1383665"/>
            <a:ext cx="1050353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Local anesthesia(局部麻醉) is used to make a small area of the body lose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(feel).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I couldn’t find the station, so I asked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/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'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sʌmwʌn/ if he could direct me.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04940" y="2329815"/>
            <a:ext cx="15722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feeling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77605" y="3175635"/>
            <a:ext cx="22072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someone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5185" y="1017270"/>
            <a:ext cx="10281285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 where is Peter?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—He’s talking with the English teacher in the teachers’ office.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By the way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In this way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On the way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1240" y="145669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58850" y="775970"/>
            <a:ext cx="10174605" cy="5220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—You’ve been overworking.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take a week off?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—I can’t. I have too much work to do.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Would you like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Why don’t you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What about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4905" y="121539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9590" y="1322070"/>
            <a:ext cx="1093470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—Don’t worry. I will help you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your math.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—Thank you. It’s very kind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you.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with; for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with; of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for; of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5645" y="176149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94155" y="1238250"/>
            <a:ext cx="957135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Some students join the army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graduating(毕业) from high school.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after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before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if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3070" y="167767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2105</Words>
  <Application>WPS 演示</Application>
  <PresentationFormat>宽屏</PresentationFormat>
  <Paragraphs>117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wi10</cp:lastModifiedBy>
  <cp:revision>271</cp:revision>
  <dcterms:created xsi:type="dcterms:W3CDTF">2019-06-19T02:08:00Z</dcterms:created>
  <dcterms:modified xsi:type="dcterms:W3CDTF">2022-01-11T07:33:52Z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DA854E076F454A268372EF3349D0905B</vt:lpwstr>
  </property>
</Properties>
</file>