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92" r:id="rId5"/>
    <p:sldId id="461" r:id="rId6"/>
    <p:sldId id="462" r:id="rId7"/>
    <p:sldId id="529" r:id="rId8"/>
    <p:sldId id="463" r:id="rId9"/>
    <p:sldId id="493" r:id="rId10"/>
    <p:sldId id="494" r:id="rId11"/>
    <p:sldId id="465" r:id="rId12"/>
    <p:sldId id="530" r:id="rId13"/>
    <p:sldId id="421" r:id="rId14"/>
    <p:sldId id="430" r:id="rId15"/>
    <p:sldId id="431" r:id="rId16"/>
    <p:sldId id="432" r:id="rId17"/>
    <p:sldId id="433" r:id="rId18"/>
    <p:sldId id="467" r:id="rId19"/>
    <p:sldId id="468" r:id="rId20"/>
    <p:sldId id="469" r:id="rId21"/>
    <p:sldId id="470" r:id="rId22"/>
    <p:sldId id="471" r:id="rId23"/>
    <p:sldId id="452" r:id="rId24"/>
    <p:sldId id="453" r:id="rId25"/>
    <p:sldId id="454" r:id="rId26"/>
    <p:sldId id="455" r:id="rId27"/>
    <p:sldId id="456" r:id="rId28"/>
    <p:sldId id="497" r:id="rId29"/>
    <p:sldId id="498" r:id="rId30"/>
    <p:sldId id="483" r:id="rId31"/>
    <p:sldId id="531" r:id="rId32"/>
    <p:sldId id="499" r:id="rId33"/>
    <p:sldId id="500" r:id="rId34"/>
    <p:sldId id="488" r:id="rId35"/>
    <p:sldId id="502" r:id="rId36"/>
    <p:sldId id="503" r:id="rId37"/>
    <p:sldId id="532" r:id="rId38"/>
    <p:sldId id="41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4"/>
        <p:guide pos="37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9135" y="4401820"/>
            <a:ext cx="8695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pPr algn="ctr"/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期中复习六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第三章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763270"/>
            <a:ext cx="106172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(B)根据中文提示完成句子。 (每条横线不限词数。) 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老师想知道Tony是否完成了家庭作业。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teacher wanted to know if Tony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我们不知道李先生是怎么到达动物园的。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 didn’t know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zoo.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875" y="2332355"/>
            <a:ext cx="10468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finished (doing) his homework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1485" y="4604385"/>
            <a:ext cx="39039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how Mr. Li got to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185" y="1763395"/>
            <a:ext cx="108680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(B)根据中文提示完成句子。 (每条横线不限词数。) 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Bob问我学校什么时候举办美食节。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Bob asked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655" y="3302635"/>
            <a:ext cx="107518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when our school would hold/have the food festival 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1240" y="1193165"/>
            <a:ext cx="1012952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)1. Chen Yifei is famous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his oil paintings,  and he is known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many people across the world.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for;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as;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for; as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0945" y="16154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6965" y="1640840"/>
            <a:ext cx="101746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)2. —Can you finish the task in five days?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—No,  I need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days.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another two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two another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more two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20491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835" y="1652270"/>
            <a:ext cx="99002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 There’s only one ticket. Either you or Jim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able to see the film.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was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8275" y="20745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5880" y="1075055"/>
            <a:ext cx="976693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—Physics is difficult and boring and I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don’t like it at all.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—I’m afraid you have no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You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have to learn it well if you want to be a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physicist.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condition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choice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decision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4160" y="129476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7945" y="818515"/>
            <a:ext cx="1018476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_____________________________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don’t like it at all. It looks ugly on 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do you like the skirt?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 do you think of the skirt?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do you think of the skirt?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6225" y="12388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1188720"/>
            <a:ext cx="1079246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Qian Xuesen returned to China in 1955,  and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China began to develop its missile(导弹) and space industry(工业).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from then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from now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from time to time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885" y="16078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3150" y="676275"/>
            <a:ext cx="1018476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—Why did you draw so many flowers and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stars?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—Tomorrow is Mother’s Day. I want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my thanks to my mother.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receive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express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have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620" y="11049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300" y="163957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China was  weak,  but now it’s much stronger.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Anytime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At one time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 time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420" y="206057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85769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838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一、根据语境、 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1220470"/>
            <a:ext cx="108121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It’s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(tradition) for Chinese to eat mooncakes during the Mid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autumn Festival.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leaking(泄露) of people’s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(person) information is against the law(法律).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Everyone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/ɪk'sept/ me went to the concert last night.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4570" y="1386840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traditional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6010" y="2898140"/>
            <a:ext cx="1881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personal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4575" y="4421505"/>
            <a:ext cx="1546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except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2360" y="1410335"/>
            <a:ext cx="103155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The color yellow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power and prosperity(繁荣) in Chinese culture.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stands up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builds up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stands for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7625" y="18205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9800" y="1550035"/>
            <a:ext cx="103130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Joanna said that she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book when I called her.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was reading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reads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read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0460" y="195643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11600" y="3478530"/>
            <a:ext cx="406844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so … that, afford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635" y="4220210"/>
            <a:ext cx="1073150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scarf is so expensive that the girl can’t afford it./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scarf was so expensive that she couldn’t afford it.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190" y="935355"/>
            <a:ext cx="283845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08575" y="3367405"/>
            <a:ext cx="15894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say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6675" y="4140835"/>
            <a:ext cx="73926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said the skirt was very beautiful/nice.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245" y="866775"/>
            <a:ext cx="2847975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53890" y="3533140"/>
            <a:ext cx="32842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both,  like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5395" y="4257040"/>
            <a:ext cx="758126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Both the girl and the boy like math./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Both of them/They both like math.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640" y="887095"/>
            <a:ext cx="2867025" cy="2886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7250" y="3481070"/>
            <a:ext cx="30962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look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coat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8180" y="4308475"/>
            <a:ext cx="87617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looks handsome in the coat.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926465"/>
            <a:ext cx="285750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0760" y="3622040"/>
            <a:ext cx="46012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there be,  tomorrow 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6765" y="4303395"/>
            <a:ext cx="807910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will/is going to be a fashion show tomorrow.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2615" y="1043305"/>
            <a:ext cx="285750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6130" y="1139190"/>
            <a:ext cx="10753090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你想知道对方最喜欢的电影类型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你想知道足球比赛开始的时间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可以这样问朋友：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know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你想知道朋友新夹克衫的购买地点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可以这样问他：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Could you please tell me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130" y="1830070"/>
            <a:ext cx="10417175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kind of movie do you like best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670" y="3063240"/>
            <a:ext cx="7975600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when the football game starts/will start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095" y="4362450"/>
            <a:ext cx="1041717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 you bought your new jacket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7230" y="1133475"/>
            <a:ext cx="105092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你想知道对方昨天和谁一起去野餐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你想建议大家明天下午两点在校门口见面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Shall we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230" y="1883410"/>
            <a:ext cx="1042162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Who/Whom did you go for a picnic with yesterday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4211320"/>
            <a:ext cx="104216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meet at the school gate at 2:00 tomorrow afternoon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9775" y="797560"/>
            <a:ext cx="105879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Some only children need to spend a lot of time looking after a parent who is sick or disabled(残疾的). If you are in this situation(情况),  then you are not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 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/ə'ləʊn/. There are millions of children who are in this situation. Some only children feel worried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they don’t know how to look after others. Are you one of the only children? If your answer is “yes”,  just read on.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730" y="2450465"/>
            <a:ext cx="1371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alone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960" y="3950970"/>
            <a:ext cx="172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because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85769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8381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一、根据语境、 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420" y="2171700"/>
            <a:ext cx="105517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Their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/'mærɪdʒ/ ceremony(典礼) was performed in the park.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As we know,  there are fifty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five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in China.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1280" y="2336800"/>
            <a:ext cx="2054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marriage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7615" y="3876675"/>
            <a:ext cx="239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minorities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2005" y="1536700"/>
            <a:ext cx="105879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most important thing is to get help. You can try some ways to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help. There are different ways. One of them is to search for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/ˌɪnfə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(r)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'meɪʃn/ on the Internet. I have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good website for you. You can visit it at any time. The website is </a:t>
            </a:r>
            <a:r>
              <a:rPr sz="32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www.youngcarers.net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0950" y="2488565"/>
            <a:ext cx="85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ask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5210" y="3213735"/>
            <a:ext cx="2426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0210" y="3931285"/>
            <a:ext cx="97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5705" y="1053465"/>
            <a:ext cx="93592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you visit the website,  you can find some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(use) knowledge. It teaches you how to look after the person you are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(care) for. Of course,  you can also learn how to look after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(you). What’s more,  you can read stories about other kids who have the same experience as you.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9065" y="2000250"/>
            <a:ext cx="165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useful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7845" y="2741930"/>
            <a:ext cx="1403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caring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3510" y="3469005"/>
            <a:ext cx="1720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yourself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0330" y="2025650"/>
            <a:ext cx="96881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website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(provide) a phone number. If you would like to talk to someone who can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/ˌʌndə'stænd/ you,  pick up your phone and dial the number.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7800" y="2196465"/>
            <a:ext cx="1676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provides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995" y="3733800"/>
            <a:ext cx="2207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understand 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568325"/>
            <a:ext cx="9990455" cy="6503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New research(研究) shows that people who read a lot live longer.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researchers also said that books helped the brain(大脑) more than newspapers and magazines. Even reading for half an hour a day could help us to live longer. In the study,  researchers looked at the lifestyles of 3,500 men and women over a 12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 period.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All of the people were at least 50 years old at the start of the research.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6290" y="1033780"/>
            <a:ext cx="10598785" cy="4451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 found that people who read for almost 3.5 hours a week were 17% less likely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可能的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die than those who read no books.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Researcher Becea Levy said,  “Older people,  regardless of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(不管) health,  wealth or education,  showed the advantage of reading books.”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5030" y="2100580"/>
            <a:ext cx="10598785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Becea said,  “People over the age of 65 spent 4.4 hours per day watching television. Spending time reading books could be more helpful to their health.”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38175"/>
            <a:ext cx="10864215" cy="5734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The research was in the magazine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杂志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Social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Science and Medicine.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She  told people to change watching TV for reading to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live longer.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They also looked at their reading habits,  health and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their education background.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And those who read for more than 3.5 hours a week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were 23% less likely to die.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E. The researchers said reading kept the mind active and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made us take better care of our health.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4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_____    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_____   3. _____   4. _____   5. _____ </a:t>
            </a:r>
            <a:endParaRPr lang="en-US"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九、阅读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6610" y="5788660"/>
            <a:ext cx="8371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                C              A              D              B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520" y="302895"/>
            <a:ext cx="2353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3005" y="892175"/>
            <a:ext cx="982599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明天那里会有另一场时装表演。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There will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there tomorrow.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它是中国妇女穿的一种传统裙子，现正在高级时装领域内逐渐流行起来。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’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a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dress for Chinese women,  and it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’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in the world of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0055" y="1504950"/>
            <a:ext cx="5031740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another fashion show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6790" y="4098290"/>
            <a:ext cx="1002220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traditional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becoming popular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high fashion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830" y="1213485"/>
            <a:ext cx="1075245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唐装是在汉、唐时期中国开始闻名于世时得名的。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Tang costume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when China 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other countries during the Han and Tang Dynasties.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现在人们可以把唐装设计成正装或者休闲装。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Today people can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the Tang costume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8830" y="1847215"/>
            <a:ext cx="1042416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got its name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became known to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4419600"/>
            <a:ext cx="1064196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design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 either formal or casual clothes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145" y="2517775"/>
            <a:ext cx="1075245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传统旗袍是由丝绸制成的。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cheongsam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7840" y="3159125"/>
            <a:ext cx="10424160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traditional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was made of silk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7570" y="818515"/>
            <a:ext cx="1043686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★宾语从句Ⅳ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(A)根据所学知识，将横线上的内容补充完整。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在含有宾语从句的复合句中，当主句为一般现在时态时，宾语从句的时态可以根据需要选用各种时态；当主句为一般过去时态时，宾语从句则使用相应的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时态。如：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says he likes playing basketball.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said he liked playing basketball.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7605" y="4069715"/>
            <a:ext cx="1157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过去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900" y="1844040"/>
            <a:ext cx="99822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当宾语从句叙述客观真理或客观事实时，即使主句为一般过去时态，从句仍然用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时态。如：Mr.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Green told us that light travels faster than sound.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79435" y="2760345"/>
            <a:ext cx="2219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一般现在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5975" y="763270"/>
            <a:ext cx="108680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(B)根据中文提示完成句子。 (每条横线不限词数。) 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我想知道那个小孩正在吃什么。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want to know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now.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你知道Matt昨天这个时候在做什么吗？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Did you know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at this time yesterday?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2447925"/>
            <a:ext cx="482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the child is eating 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0645" y="3970655"/>
            <a:ext cx="471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Matt was doing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8159</Words>
  <Application>WPS 演示</Application>
  <PresentationFormat>宽屏</PresentationFormat>
  <Paragraphs>314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Mirabelle</cp:lastModifiedBy>
  <cp:revision>692</cp:revision>
  <dcterms:created xsi:type="dcterms:W3CDTF">2019-06-19T02:08:00Z</dcterms:created>
  <dcterms:modified xsi:type="dcterms:W3CDTF">2022-01-22T06:13:46Z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