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1" r:id="rId3"/>
    <p:sldId id="439" r:id="rId4"/>
    <p:sldId id="427" r:id="rId5"/>
    <p:sldId id="428" r:id="rId6"/>
    <p:sldId id="458" r:id="rId7"/>
    <p:sldId id="459" r:id="rId8"/>
    <p:sldId id="452" r:id="rId9"/>
    <p:sldId id="453" r:id="rId10"/>
    <p:sldId id="462" r:id="rId11"/>
    <p:sldId id="454" r:id="rId12"/>
    <p:sldId id="463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34415" y="984250"/>
            <a:ext cx="10301605" cy="5028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accept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接受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建议、邀请等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接纳，接受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为成员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承担；承认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You have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accept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consequence(后果)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of your act.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She was disappointed not to be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accepted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into the club.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Please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accept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my sincere apology(道歉).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5745" y="38087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2255" y="240855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9070" y="521462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56235" y="866140"/>
            <a:ext cx="1147254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fail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使不及格；没通过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失败；未能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做到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      </a:t>
            </a:r>
            <a:b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不足，短缺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衰退，衰弱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His sight(视力) is beginning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fail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car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failed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climb the hill.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water supply(供应)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failed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(4) Jim was sad because 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failed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English exam.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175" y="347789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175" y="266446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155" y="43040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51295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6345" y="1224280"/>
            <a:ext cx="1028446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像往常一样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习惯于(做)某事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害怕做某事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对某人友好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4345" y="1224280"/>
            <a:ext cx="69519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as usual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get/be used to (doing)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be afraid to do sth./of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be friendly/kind to sb.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255" y="85788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We spent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(love) summer by the sea this year.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 can’t get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(use) to living in a big city after living in the countryside for years.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Meat made from plant protein(蛋白) can be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(help) for our health.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215" y="992505"/>
            <a:ext cx="1704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lovely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9195" y="2656840"/>
            <a:ext cx="11569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330" y="5121275"/>
            <a:ext cx="16383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helpful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3615" y="1160145"/>
            <a:ext cx="100914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Shooting stars(流星) disappear very fast, so you must watch the sky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(care).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 finally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(accept) the fact that I would die if I didn’t stop smoking.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36185" y="2101215"/>
            <a:ext cx="2054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carefully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6120" y="2948305"/>
            <a:ext cx="20929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accepted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1062355"/>
            <a:ext cx="100869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你去医院复查时，医生可能会这样问你的身体状况：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today?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你发现要学好英语很难，可以这样向老师倾诉：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find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2210" y="2827020"/>
            <a:ext cx="43230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are you feeling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5210" y="4380230"/>
            <a:ext cx="71412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difficult to learn English well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0655" y="1479550"/>
            <a:ext cx="915543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你想知道对方是否愿意做你的朋友，可以这样问：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Would you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2385" y="3275330"/>
            <a:ext cx="5964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like to become/be my friend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7825" y="4011295"/>
            <a:ext cx="35839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tired, because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010" y="4935855"/>
            <a:ext cx="97675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man/He is tired because he didn’t sleep well.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1104265"/>
            <a:ext cx="2809875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13835" y="4019550"/>
            <a:ext cx="43027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early, as … as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7200" y="4953000"/>
            <a:ext cx="65474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Bob gets up as early as Tom.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095" y="1129665"/>
            <a:ext cx="282892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0075" y="3888740"/>
            <a:ext cx="32664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hair, not, so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3630" y="4763770"/>
            <a:ext cx="73393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Helen’s hair is not so long as Lucy’s.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1057275"/>
            <a:ext cx="281940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101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306</cp:revision>
  <dcterms:created xsi:type="dcterms:W3CDTF">2019-06-19T02:08:00Z</dcterms:created>
  <dcterms:modified xsi:type="dcterms:W3CDTF">2022-01-12T01:11:49Z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