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27" r:id="rId5"/>
    <p:sldId id="428" r:id="rId6"/>
    <p:sldId id="421" r:id="rId7"/>
    <p:sldId id="430" r:id="rId8"/>
    <p:sldId id="431" r:id="rId9"/>
    <p:sldId id="432" r:id="rId10"/>
    <p:sldId id="433" r:id="rId11"/>
    <p:sldId id="470" r:id="rId12"/>
    <p:sldId id="471" r:id="rId13"/>
    <p:sldId id="472" r:id="rId14"/>
    <p:sldId id="456" r:id="rId15"/>
    <p:sldId id="461" r:id="rId16"/>
    <p:sldId id="462" r:id="rId17"/>
    <p:sldId id="41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50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模块五 第二章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四节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6590" y="1051560"/>
            <a:ext cx="1073277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)6. —Are you going to have a picnic this Sunday?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—I’m not sure about it. If you don’t go, I won’t go,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too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either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instead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2645" y="149098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04240" y="1332230"/>
            <a:ext cx="1043368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)7. —How will you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your old clothes?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—I will send them to people in poor areas.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deal with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give away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send out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0295" y="17716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72160" y="1101090"/>
            <a:ext cx="1043368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)8. —I’m afraid I can’t perform well at the party.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Believe in yourself.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Are you kidding?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That’s too bad.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Take it easy.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8215" y="154051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8510" y="1043305"/>
            <a:ext cx="1043559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Mary is 1.65 meters tall and Kate is 1.65 meters tall, too. (改为同义句)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Mary is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  _______  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Kate.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Jack draws more carefully than Jim. (改为同义句)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Jim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draw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  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as Jack.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48126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4616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四、按要求改写句子，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44825" y="2840990"/>
            <a:ext cx="8851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3600" y="2840990"/>
            <a:ext cx="15322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tall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49745" y="2840990"/>
            <a:ext cx="6946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as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16100" y="4483735"/>
            <a:ext cx="16656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doesn’t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21275" y="4489450"/>
            <a:ext cx="14325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as/so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14540" y="4489450"/>
            <a:ext cx="19138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carefully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2000" y="1307465"/>
            <a:ext cx="1061847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I don’t know how I should spend my summer holiday. (改为同义句)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don’t know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  _______  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my summer holiday.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54755" y="3119755"/>
            <a:ext cx="10020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how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34380" y="3103245"/>
            <a:ext cx="15322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70115" y="3086735"/>
            <a:ext cx="13989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spend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矩形: 圆角 16"/>
          <p:cNvSpPr/>
          <p:nvPr/>
        </p:nvSpPr>
        <p:spPr>
          <a:xfrm>
            <a:off x="308610" y="302895"/>
            <a:ext cx="48126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7985" y="288290"/>
            <a:ext cx="4616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四、按要求改写句子，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  <p:bldP spid="5" grpId="0"/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9450" y="845185"/>
            <a:ext cx="1086675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She was unhappy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because she did badly in the English exam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(对画线部分提问)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she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My family don’t live in that old apartment any longer. (改为同义句)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My family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live in that old apartment.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5315" y="2634615"/>
            <a:ext cx="10871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was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2925" y="2640330"/>
            <a:ext cx="19462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unhappy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2830" y="2640330"/>
            <a:ext cx="11671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95345" y="5131435"/>
            <a:ext cx="8966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no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40605" y="5098415"/>
            <a:ext cx="142049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longer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矩形: 圆角 16"/>
          <p:cNvSpPr/>
          <p:nvPr/>
        </p:nvSpPr>
        <p:spPr>
          <a:xfrm>
            <a:off x="308610" y="302895"/>
            <a:ext cx="48126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7985" y="288290"/>
            <a:ext cx="4616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四、按要求改写句子，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33525" y="1099820"/>
            <a:ext cx="941768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处理；解决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发疯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拒绝做某事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即使；尽管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不再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14090" y="1134110"/>
            <a:ext cx="692150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deal with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go/get mad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refuse to do sth.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even though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no longer       not … any longer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1530" y="875665"/>
            <a:ext cx="1050290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My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(old) brother is three years older than me.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She is a strict vegetarian(素食主义者) and refuses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(eat) any meat or fish.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Many people felt a great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(sad) for Yuan Longping’s death.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4065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40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71700" y="995680"/>
            <a:ext cx="349758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old/older/elder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8375" y="3485515"/>
            <a:ext cx="15881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to eat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96355" y="4314825"/>
            <a:ext cx="17354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sadness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0595" y="1284605"/>
            <a:ext cx="1050353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It is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(use) to put off today’s work till tomorrow.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Life can be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(fair) sometimes, but that’s no reason to give up on it.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34920" y="1421765"/>
            <a:ext cx="165608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useless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77310" y="3080385"/>
            <a:ext cx="179006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unfair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4065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40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1225" y="1297940"/>
            <a:ext cx="10546715" cy="2143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Sometimes we are not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we should be.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so brave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so braver as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as brave as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7280" y="17373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2810" y="1287780"/>
            <a:ext cx="1042352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Mr. White gave us some good advice,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we still didn’t solve the problem.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Though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If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Because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8865" y="172720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0930" y="1206500"/>
            <a:ext cx="992314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—Did you use to drive to work?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—Yes, but now I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walking.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got used to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am used to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used to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6985" y="164592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65835" y="1221740"/>
            <a:ext cx="1025207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I moved because I couldn’t stand those noisy neighbors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no longer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any longer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no more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4750" y="16611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6790" y="1051560"/>
            <a:ext cx="1043368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—Hey, Tom. Did you make up with Helen?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—No. I said sorry to her,  but she wouldn’t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it.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invite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refuse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accept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845" y="149098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2770</Words>
  <Application>WPS 演示</Application>
  <PresentationFormat>宽屏</PresentationFormat>
  <Paragraphs>147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wi10</cp:lastModifiedBy>
  <cp:revision>304</cp:revision>
  <dcterms:created xsi:type="dcterms:W3CDTF">2019-06-19T02:08:00Z</dcterms:created>
  <dcterms:modified xsi:type="dcterms:W3CDTF">2022-01-11T08:22:51Z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